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63" r:id="rId6"/>
    <p:sldId id="261" r:id="rId7"/>
    <p:sldId id="259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F56DA-2963-4B49-A7E2-B0349615BC94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102D8-EFD7-44C9-9921-267E2DC15A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789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01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154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52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87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83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02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46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2102D8-EFD7-44C9-9921-267E2DC15AE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0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53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16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80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327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3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74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81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3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134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70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DE431-6090-41E6-84E3-08ACCA2FA76A}" type="datetimeFigureOut">
              <a:rPr lang="en-US" smtClean="0"/>
              <a:t>1/11/2010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38918-C2E1-4C25-9140-554F0EBDE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79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area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11,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2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Apply area formulas to irregular shapes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43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For a circle: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</a:rPr>
                      <m:t>A</m:t>
                    </m:r>
                    <m:r>
                      <a:rPr lang="en-US" i="1" smtClean="0">
                        <a:latin typeface="Cambria Math"/>
                      </a:rPr>
                      <m:t>=</m:t>
                    </m:r>
                    <m:r>
                      <a:rPr lang="el-GR" i="1" smtClean="0"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</a:rPr>
                          <m:t>r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For a quadrilateral: A=</a:t>
                </a:r>
                <a:r>
                  <a:rPr lang="en-US" dirty="0" err="1" smtClean="0"/>
                  <a:t>bh</a:t>
                </a:r>
                <a:endParaRPr lang="en-US" dirty="0" smtClean="0"/>
              </a:p>
              <a:p>
                <a:r>
                  <a:rPr lang="en-US" dirty="0" smtClean="0"/>
                  <a:t>For a triangle: A= (1/2)</a:t>
                </a:r>
                <a:r>
                  <a:rPr lang="en-US" dirty="0" err="1" smtClean="0"/>
                  <a:t>bh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599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Slope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Slope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dirty="0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/>
                                </a:rPr>
                                <m:t>y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y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dirty="0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dirty="0" smtClean="0">
                                  <a:latin typeface="Cambria Math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x</m:t>
                              </m:r>
                            </m:e>
                            <m:sub>
                              <m:r>
                                <a:rPr lang="en-US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To find the equation of a line, find the slope and then plug in a point to find the y-intercept.</a:t>
                </a:r>
              </a:p>
              <a:p>
                <a:r>
                  <a:rPr lang="en-US" dirty="0" smtClean="0"/>
                  <a:t>Once you have the equation of a line, you can find the coordinates of any point on a line.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630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MARTPenAnnotation290"/>
          <p:cNvSpPr/>
          <p:nvPr/>
        </p:nvSpPr>
        <p:spPr>
          <a:xfrm>
            <a:off x="6715125" y="1757362"/>
            <a:ext cx="214313" cy="231458"/>
          </a:xfrm>
          <a:custGeom>
            <a:avLst/>
            <a:gdLst/>
            <a:ahLst/>
            <a:cxnLst/>
            <a:rect l="0" t="0" r="0" b="0"/>
            <a:pathLst>
              <a:path w="214313" h="231458">
                <a:moveTo>
                  <a:pt x="0" y="17145"/>
                </a:moveTo>
                <a:lnTo>
                  <a:pt x="0" y="29915"/>
                </a:lnTo>
                <a:lnTo>
                  <a:pt x="952" y="32326"/>
                </a:lnTo>
                <a:lnTo>
                  <a:pt x="4550" y="37545"/>
                </a:lnTo>
                <a:lnTo>
                  <a:pt x="6784" y="43039"/>
                </a:lnTo>
                <a:lnTo>
                  <a:pt x="7380" y="45838"/>
                </a:lnTo>
                <a:lnTo>
                  <a:pt x="10583" y="51487"/>
                </a:lnTo>
                <a:lnTo>
                  <a:pt x="12770" y="54327"/>
                </a:lnTo>
                <a:lnTo>
                  <a:pt x="15200" y="60023"/>
                </a:lnTo>
                <a:lnTo>
                  <a:pt x="16281" y="65729"/>
                </a:lnTo>
                <a:lnTo>
                  <a:pt x="16760" y="71441"/>
                </a:lnTo>
                <a:lnTo>
                  <a:pt x="17841" y="74297"/>
                </a:lnTo>
                <a:lnTo>
                  <a:pt x="21582" y="80011"/>
                </a:lnTo>
                <a:lnTo>
                  <a:pt x="23879" y="85725"/>
                </a:lnTo>
                <a:lnTo>
                  <a:pt x="25852" y="92393"/>
                </a:lnTo>
                <a:lnTo>
                  <a:pt x="27713" y="96838"/>
                </a:lnTo>
                <a:lnTo>
                  <a:pt x="29905" y="101706"/>
                </a:lnTo>
                <a:lnTo>
                  <a:pt x="34881" y="112195"/>
                </a:lnTo>
                <a:lnTo>
                  <a:pt x="37541" y="117659"/>
                </a:lnTo>
                <a:lnTo>
                  <a:pt x="39315" y="122255"/>
                </a:lnTo>
                <a:lnTo>
                  <a:pt x="40497" y="126271"/>
                </a:lnTo>
                <a:lnTo>
                  <a:pt x="41285" y="129900"/>
                </a:lnTo>
                <a:lnTo>
                  <a:pt x="43716" y="134225"/>
                </a:lnTo>
                <a:lnTo>
                  <a:pt x="47242" y="139014"/>
                </a:lnTo>
                <a:lnTo>
                  <a:pt x="51497" y="144111"/>
                </a:lnTo>
                <a:lnTo>
                  <a:pt x="54333" y="149414"/>
                </a:lnTo>
                <a:lnTo>
                  <a:pt x="56225" y="154854"/>
                </a:lnTo>
                <a:lnTo>
                  <a:pt x="57486" y="160386"/>
                </a:lnTo>
                <a:lnTo>
                  <a:pt x="59279" y="165027"/>
                </a:lnTo>
                <a:lnTo>
                  <a:pt x="61427" y="169073"/>
                </a:lnTo>
                <a:lnTo>
                  <a:pt x="63811" y="172723"/>
                </a:lnTo>
                <a:lnTo>
                  <a:pt x="66353" y="177061"/>
                </a:lnTo>
                <a:lnTo>
                  <a:pt x="69000" y="181858"/>
                </a:lnTo>
                <a:lnTo>
                  <a:pt x="71718" y="186961"/>
                </a:lnTo>
                <a:lnTo>
                  <a:pt x="73528" y="191316"/>
                </a:lnTo>
                <a:lnTo>
                  <a:pt x="74737" y="195171"/>
                </a:lnTo>
                <a:lnTo>
                  <a:pt x="75542" y="198694"/>
                </a:lnTo>
                <a:lnTo>
                  <a:pt x="78977" y="205149"/>
                </a:lnTo>
                <a:lnTo>
                  <a:pt x="81226" y="208203"/>
                </a:lnTo>
                <a:lnTo>
                  <a:pt x="83725" y="214137"/>
                </a:lnTo>
                <a:lnTo>
                  <a:pt x="84836" y="219950"/>
                </a:lnTo>
                <a:lnTo>
                  <a:pt x="85329" y="225708"/>
                </a:lnTo>
                <a:lnTo>
                  <a:pt x="85724" y="231452"/>
                </a:lnTo>
                <a:lnTo>
                  <a:pt x="85725" y="231454"/>
                </a:lnTo>
                <a:lnTo>
                  <a:pt x="85725" y="231456"/>
                </a:lnTo>
                <a:lnTo>
                  <a:pt x="81174" y="231457"/>
                </a:lnTo>
                <a:lnTo>
                  <a:pt x="78881" y="230505"/>
                </a:lnTo>
                <a:lnTo>
                  <a:pt x="73793" y="226907"/>
                </a:lnTo>
                <a:lnTo>
                  <a:pt x="72056" y="224614"/>
                </a:lnTo>
                <a:lnTo>
                  <a:pt x="70897" y="222133"/>
                </a:lnTo>
                <a:lnTo>
                  <a:pt x="70124" y="219526"/>
                </a:lnTo>
                <a:lnTo>
                  <a:pt x="66726" y="214090"/>
                </a:lnTo>
                <a:lnTo>
                  <a:pt x="64486" y="211306"/>
                </a:lnTo>
                <a:lnTo>
                  <a:pt x="62993" y="208499"/>
                </a:lnTo>
                <a:lnTo>
                  <a:pt x="59939" y="199043"/>
                </a:lnTo>
                <a:lnTo>
                  <a:pt x="58057" y="194608"/>
                </a:lnTo>
                <a:lnTo>
                  <a:pt x="55850" y="189746"/>
                </a:lnTo>
                <a:lnTo>
                  <a:pt x="54378" y="185552"/>
                </a:lnTo>
                <a:lnTo>
                  <a:pt x="52743" y="178353"/>
                </a:lnTo>
                <a:lnTo>
                  <a:pt x="51354" y="174147"/>
                </a:lnTo>
                <a:lnTo>
                  <a:pt x="49476" y="169438"/>
                </a:lnTo>
                <a:lnTo>
                  <a:pt x="47271" y="164394"/>
                </a:lnTo>
                <a:lnTo>
                  <a:pt x="46754" y="159126"/>
                </a:lnTo>
                <a:lnTo>
                  <a:pt x="47362" y="153709"/>
                </a:lnTo>
                <a:lnTo>
                  <a:pt x="48720" y="148193"/>
                </a:lnTo>
                <a:lnTo>
                  <a:pt x="50577" y="143563"/>
                </a:lnTo>
                <a:lnTo>
                  <a:pt x="52768" y="139523"/>
                </a:lnTo>
                <a:lnTo>
                  <a:pt x="55181" y="135878"/>
                </a:lnTo>
                <a:lnTo>
                  <a:pt x="57742" y="131543"/>
                </a:lnTo>
                <a:lnTo>
                  <a:pt x="60402" y="126748"/>
                </a:lnTo>
                <a:lnTo>
                  <a:pt x="65898" y="116340"/>
                </a:lnTo>
                <a:lnTo>
                  <a:pt x="88589" y="71406"/>
                </a:lnTo>
                <a:lnTo>
                  <a:pt x="92397" y="66654"/>
                </a:lnTo>
                <a:lnTo>
                  <a:pt x="96840" y="62533"/>
                </a:lnTo>
                <a:lnTo>
                  <a:pt x="101707" y="58834"/>
                </a:lnTo>
                <a:lnTo>
                  <a:pt x="106857" y="54463"/>
                </a:lnTo>
                <a:lnTo>
                  <a:pt x="112196" y="49643"/>
                </a:lnTo>
                <a:lnTo>
                  <a:pt x="126270" y="36299"/>
                </a:lnTo>
                <a:lnTo>
                  <a:pt x="129900" y="32772"/>
                </a:lnTo>
                <a:lnTo>
                  <a:pt x="134225" y="29468"/>
                </a:lnTo>
                <a:lnTo>
                  <a:pt x="139013" y="26313"/>
                </a:lnTo>
                <a:lnTo>
                  <a:pt x="144111" y="23257"/>
                </a:lnTo>
                <a:lnTo>
                  <a:pt x="149414" y="20267"/>
                </a:lnTo>
                <a:lnTo>
                  <a:pt x="160386" y="14405"/>
                </a:lnTo>
                <a:lnTo>
                  <a:pt x="165027" y="12461"/>
                </a:lnTo>
                <a:lnTo>
                  <a:pt x="169072" y="11165"/>
                </a:lnTo>
                <a:lnTo>
                  <a:pt x="172722" y="10301"/>
                </a:lnTo>
                <a:lnTo>
                  <a:pt x="177061" y="8772"/>
                </a:lnTo>
                <a:lnTo>
                  <a:pt x="181858" y="6801"/>
                </a:lnTo>
                <a:lnTo>
                  <a:pt x="186961" y="4534"/>
                </a:lnTo>
                <a:lnTo>
                  <a:pt x="191316" y="3022"/>
                </a:lnTo>
                <a:lnTo>
                  <a:pt x="195171" y="2015"/>
                </a:lnTo>
                <a:lnTo>
                  <a:pt x="198694" y="1343"/>
                </a:lnTo>
                <a:lnTo>
                  <a:pt x="205148" y="597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1"/>
          <p:cNvSpPr/>
          <p:nvPr/>
        </p:nvSpPr>
        <p:spPr>
          <a:xfrm>
            <a:off x="7006590" y="1783080"/>
            <a:ext cx="60008" cy="188167"/>
          </a:xfrm>
          <a:custGeom>
            <a:avLst/>
            <a:gdLst/>
            <a:ahLst/>
            <a:cxnLst/>
            <a:rect l="0" t="0" r="0" b="0"/>
            <a:pathLst>
              <a:path w="60008" h="188167">
                <a:moveTo>
                  <a:pt x="0" y="0"/>
                </a:moveTo>
                <a:lnTo>
                  <a:pt x="0" y="21311"/>
                </a:lnTo>
                <a:lnTo>
                  <a:pt x="952" y="23732"/>
                </a:lnTo>
                <a:lnTo>
                  <a:pt x="2540" y="26299"/>
                </a:lnTo>
                <a:lnTo>
                  <a:pt x="4551" y="28962"/>
                </a:lnTo>
                <a:lnTo>
                  <a:pt x="5891" y="32643"/>
                </a:lnTo>
                <a:lnTo>
                  <a:pt x="6785" y="37002"/>
                </a:lnTo>
                <a:lnTo>
                  <a:pt x="7381" y="41813"/>
                </a:lnTo>
                <a:lnTo>
                  <a:pt x="7777" y="45973"/>
                </a:lnTo>
                <a:lnTo>
                  <a:pt x="8043" y="49698"/>
                </a:lnTo>
                <a:lnTo>
                  <a:pt x="8219" y="53135"/>
                </a:lnTo>
                <a:lnTo>
                  <a:pt x="8415" y="59492"/>
                </a:lnTo>
                <a:lnTo>
                  <a:pt x="8467" y="62522"/>
                </a:lnTo>
                <a:lnTo>
                  <a:pt x="9455" y="66446"/>
                </a:lnTo>
                <a:lnTo>
                  <a:pt x="11066" y="70967"/>
                </a:lnTo>
                <a:lnTo>
                  <a:pt x="13092" y="75886"/>
                </a:lnTo>
                <a:lnTo>
                  <a:pt x="14443" y="81071"/>
                </a:lnTo>
                <a:lnTo>
                  <a:pt x="15344" y="86432"/>
                </a:lnTo>
                <a:lnTo>
                  <a:pt x="15944" y="91911"/>
                </a:lnTo>
                <a:lnTo>
                  <a:pt x="17297" y="97469"/>
                </a:lnTo>
                <a:lnTo>
                  <a:pt x="19151" y="103079"/>
                </a:lnTo>
                <a:lnTo>
                  <a:pt x="21339" y="108724"/>
                </a:lnTo>
                <a:lnTo>
                  <a:pt x="23751" y="114393"/>
                </a:lnTo>
                <a:lnTo>
                  <a:pt x="28971" y="125771"/>
                </a:lnTo>
                <a:lnTo>
                  <a:pt x="30744" y="130520"/>
                </a:lnTo>
                <a:lnTo>
                  <a:pt x="31926" y="134638"/>
                </a:lnTo>
                <a:lnTo>
                  <a:pt x="32714" y="138336"/>
                </a:lnTo>
                <a:lnTo>
                  <a:pt x="34191" y="141754"/>
                </a:lnTo>
                <a:lnTo>
                  <a:pt x="36129" y="144985"/>
                </a:lnTo>
                <a:lnTo>
                  <a:pt x="38374" y="148091"/>
                </a:lnTo>
                <a:lnTo>
                  <a:pt x="39869" y="151115"/>
                </a:lnTo>
                <a:lnTo>
                  <a:pt x="40868" y="154083"/>
                </a:lnTo>
                <a:lnTo>
                  <a:pt x="41532" y="157014"/>
                </a:lnTo>
                <a:lnTo>
                  <a:pt x="42928" y="160874"/>
                </a:lnTo>
                <a:lnTo>
                  <a:pt x="44811" y="165352"/>
                </a:lnTo>
                <a:lnTo>
                  <a:pt x="50126" y="177124"/>
                </a:lnTo>
                <a:lnTo>
                  <a:pt x="50853" y="181274"/>
                </a:lnTo>
                <a:lnTo>
                  <a:pt x="51047" y="183714"/>
                </a:lnTo>
                <a:lnTo>
                  <a:pt x="52129" y="185341"/>
                </a:lnTo>
                <a:lnTo>
                  <a:pt x="53803" y="186425"/>
                </a:lnTo>
                <a:lnTo>
                  <a:pt x="58781" y="188166"/>
                </a:lnTo>
                <a:lnTo>
                  <a:pt x="59191" y="187356"/>
                </a:lnTo>
                <a:lnTo>
                  <a:pt x="59463" y="185864"/>
                </a:lnTo>
                <a:lnTo>
                  <a:pt x="60007" y="18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2"/>
          <p:cNvSpPr/>
          <p:nvPr/>
        </p:nvSpPr>
        <p:spPr>
          <a:xfrm>
            <a:off x="7032307" y="170592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12594" y="4022"/>
                </a:lnTo>
                <a:lnTo>
                  <a:pt x="10301" y="2681"/>
                </a:lnTo>
                <a:lnTo>
                  <a:pt x="7820" y="1787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3"/>
          <p:cNvSpPr/>
          <p:nvPr/>
        </p:nvSpPr>
        <p:spPr>
          <a:xfrm>
            <a:off x="7126605" y="1697355"/>
            <a:ext cx="150315" cy="265744"/>
          </a:xfrm>
          <a:custGeom>
            <a:avLst/>
            <a:gdLst/>
            <a:ahLst/>
            <a:cxnLst/>
            <a:rect l="0" t="0" r="0" b="0"/>
            <a:pathLst>
              <a:path w="150315" h="265744">
                <a:moveTo>
                  <a:pt x="85725" y="0"/>
                </a:moveTo>
                <a:lnTo>
                  <a:pt x="85725" y="4550"/>
                </a:lnTo>
                <a:lnTo>
                  <a:pt x="84772" y="5891"/>
                </a:lnTo>
                <a:lnTo>
                  <a:pt x="83185" y="6785"/>
                </a:lnTo>
                <a:lnTo>
                  <a:pt x="81173" y="7380"/>
                </a:lnTo>
                <a:lnTo>
                  <a:pt x="79833" y="8730"/>
                </a:lnTo>
                <a:lnTo>
                  <a:pt x="78939" y="10582"/>
                </a:lnTo>
                <a:lnTo>
                  <a:pt x="78344" y="12770"/>
                </a:lnTo>
                <a:lnTo>
                  <a:pt x="76994" y="14228"/>
                </a:lnTo>
                <a:lnTo>
                  <a:pt x="75142" y="15200"/>
                </a:lnTo>
                <a:lnTo>
                  <a:pt x="72955" y="15848"/>
                </a:lnTo>
                <a:lnTo>
                  <a:pt x="70544" y="18185"/>
                </a:lnTo>
                <a:lnTo>
                  <a:pt x="67984" y="21648"/>
                </a:lnTo>
                <a:lnTo>
                  <a:pt x="65325" y="25862"/>
                </a:lnTo>
                <a:lnTo>
                  <a:pt x="62600" y="29624"/>
                </a:lnTo>
                <a:lnTo>
                  <a:pt x="59831" y="33084"/>
                </a:lnTo>
                <a:lnTo>
                  <a:pt x="57032" y="36343"/>
                </a:lnTo>
                <a:lnTo>
                  <a:pt x="54214" y="39469"/>
                </a:lnTo>
                <a:lnTo>
                  <a:pt x="48542" y="45481"/>
                </a:lnTo>
                <a:lnTo>
                  <a:pt x="44744" y="48418"/>
                </a:lnTo>
                <a:lnTo>
                  <a:pt x="40307" y="51329"/>
                </a:lnTo>
                <a:lnTo>
                  <a:pt x="35443" y="54222"/>
                </a:lnTo>
                <a:lnTo>
                  <a:pt x="31249" y="57103"/>
                </a:lnTo>
                <a:lnTo>
                  <a:pt x="27500" y="59976"/>
                </a:lnTo>
                <a:lnTo>
                  <a:pt x="24049" y="62844"/>
                </a:lnTo>
                <a:lnTo>
                  <a:pt x="21747" y="65708"/>
                </a:lnTo>
                <a:lnTo>
                  <a:pt x="20213" y="68570"/>
                </a:lnTo>
                <a:lnTo>
                  <a:pt x="19190" y="71431"/>
                </a:lnTo>
                <a:lnTo>
                  <a:pt x="17556" y="73338"/>
                </a:lnTo>
                <a:lnTo>
                  <a:pt x="15514" y="74609"/>
                </a:lnTo>
                <a:lnTo>
                  <a:pt x="13200" y="75457"/>
                </a:lnTo>
                <a:lnTo>
                  <a:pt x="11657" y="76974"/>
                </a:lnTo>
                <a:lnTo>
                  <a:pt x="10629" y="78939"/>
                </a:lnTo>
                <a:lnTo>
                  <a:pt x="9486" y="83661"/>
                </a:lnTo>
                <a:lnTo>
                  <a:pt x="8978" y="88935"/>
                </a:lnTo>
                <a:lnTo>
                  <a:pt x="9795" y="90722"/>
                </a:lnTo>
                <a:lnTo>
                  <a:pt x="11293" y="91914"/>
                </a:lnTo>
                <a:lnTo>
                  <a:pt x="15989" y="93826"/>
                </a:lnTo>
                <a:lnTo>
                  <a:pt x="16374" y="94936"/>
                </a:lnTo>
                <a:lnTo>
                  <a:pt x="16803" y="98709"/>
                </a:lnTo>
                <a:lnTo>
                  <a:pt x="18821" y="100095"/>
                </a:lnTo>
                <a:lnTo>
                  <a:pt x="22073" y="101020"/>
                </a:lnTo>
                <a:lnTo>
                  <a:pt x="26145" y="101637"/>
                </a:lnTo>
                <a:lnTo>
                  <a:pt x="29812" y="102047"/>
                </a:lnTo>
                <a:lnTo>
                  <a:pt x="33209" y="102322"/>
                </a:lnTo>
                <a:lnTo>
                  <a:pt x="36427" y="102504"/>
                </a:lnTo>
                <a:lnTo>
                  <a:pt x="40477" y="103579"/>
                </a:lnTo>
                <a:lnTo>
                  <a:pt x="45082" y="105247"/>
                </a:lnTo>
                <a:lnTo>
                  <a:pt x="50057" y="107312"/>
                </a:lnTo>
                <a:lnTo>
                  <a:pt x="55279" y="109641"/>
                </a:lnTo>
                <a:lnTo>
                  <a:pt x="66161" y="114769"/>
                </a:lnTo>
                <a:lnTo>
                  <a:pt x="70777" y="116518"/>
                </a:lnTo>
                <a:lnTo>
                  <a:pt x="74807" y="117683"/>
                </a:lnTo>
                <a:lnTo>
                  <a:pt x="78446" y="118460"/>
                </a:lnTo>
                <a:lnTo>
                  <a:pt x="82777" y="119931"/>
                </a:lnTo>
                <a:lnTo>
                  <a:pt x="87570" y="121864"/>
                </a:lnTo>
                <a:lnTo>
                  <a:pt x="92670" y="124105"/>
                </a:lnTo>
                <a:lnTo>
                  <a:pt x="97023" y="126551"/>
                </a:lnTo>
                <a:lnTo>
                  <a:pt x="100877" y="129135"/>
                </a:lnTo>
                <a:lnTo>
                  <a:pt x="104398" y="131810"/>
                </a:lnTo>
                <a:lnTo>
                  <a:pt x="108651" y="134546"/>
                </a:lnTo>
                <a:lnTo>
                  <a:pt x="113391" y="137322"/>
                </a:lnTo>
                <a:lnTo>
                  <a:pt x="118457" y="140125"/>
                </a:lnTo>
                <a:lnTo>
                  <a:pt x="122786" y="142947"/>
                </a:lnTo>
                <a:lnTo>
                  <a:pt x="126625" y="145780"/>
                </a:lnTo>
                <a:lnTo>
                  <a:pt x="130136" y="148622"/>
                </a:lnTo>
                <a:lnTo>
                  <a:pt x="133430" y="151468"/>
                </a:lnTo>
                <a:lnTo>
                  <a:pt x="136578" y="154319"/>
                </a:lnTo>
                <a:lnTo>
                  <a:pt x="139629" y="157172"/>
                </a:lnTo>
                <a:lnTo>
                  <a:pt x="141664" y="160978"/>
                </a:lnTo>
                <a:lnTo>
                  <a:pt x="143020" y="165421"/>
                </a:lnTo>
                <a:lnTo>
                  <a:pt x="143924" y="170288"/>
                </a:lnTo>
                <a:lnTo>
                  <a:pt x="147468" y="178236"/>
                </a:lnTo>
                <a:lnTo>
                  <a:pt x="149747" y="181689"/>
                </a:lnTo>
                <a:lnTo>
                  <a:pt x="150314" y="184943"/>
                </a:lnTo>
                <a:lnTo>
                  <a:pt x="149740" y="188065"/>
                </a:lnTo>
                <a:lnTo>
                  <a:pt x="148404" y="191099"/>
                </a:lnTo>
                <a:lnTo>
                  <a:pt x="147513" y="195027"/>
                </a:lnTo>
                <a:lnTo>
                  <a:pt x="146920" y="199550"/>
                </a:lnTo>
                <a:lnTo>
                  <a:pt x="146524" y="204471"/>
                </a:lnTo>
                <a:lnTo>
                  <a:pt x="145308" y="208704"/>
                </a:lnTo>
                <a:lnTo>
                  <a:pt x="141416" y="215947"/>
                </a:lnTo>
                <a:lnTo>
                  <a:pt x="139045" y="219212"/>
                </a:lnTo>
                <a:lnTo>
                  <a:pt x="136511" y="222341"/>
                </a:lnTo>
                <a:lnTo>
                  <a:pt x="133870" y="225380"/>
                </a:lnTo>
                <a:lnTo>
                  <a:pt x="130203" y="228358"/>
                </a:lnTo>
                <a:lnTo>
                  <a:pt x="125855" y="231296"/>
                </a:lnTo>
                <a:lnTo>
                  <a:pt x="121051" y="234207"/>
                </a:lnTo>
                <a:lnTo>
                  <a:pt x="116896" y="237100"/>
                </a:lnTo>
                <a:lnTo>
                  <a:pt x="113173" y="239982"/>
                </a:lnTo>
                <a:lnTo>
                  <a:pt x="109738" y="242855"/>
                </a:lnTo>
                <a:lnTo>
                  <a:pt x="105544" y="245723"/>
                </a:lnTo>
                <a:lnTo>
                  <a:pt x="100842" y="248588"/>
                </a:lnTo>
                <a:lnTo>
                  <a:pt x="95803" y="251450"/>
                </a:lnTo>
                <a:lnTo>
                  <a:pt x="85124" y="257170"/>
                </a:lnTo>
                <a:lnTo>
                  <a:pt x="79609" y="260029"/>
                </a:lnTo>
                <a:lnTo>
                  <a:pt x="74980" y="261935"/>
                </a:lnTo>
                <a:lnTo>
                  <a:pt x="70941" y="263206"/>
                </a:lnTo>
                <a:lnTo>
                  <a:pt x="67296" y="264053"/>
                </a:lnTo>
                <a:lnTo>
                  <a:pt x="62962" y="264618"/>
                </a:lnTo>
                <a:lnTo>
                  <a:pt x="58167" y="264994"/>
                </a:lnTo>
                <a:lnTo>
                  <a:pt x="53066" y="265245"/>
                </a:lnTo>
                <a:lnTo>
                  <a:pt x="42317" y="265524"/>
                </a:lnTo>
                <a:lnTo>
                  <a:pt x="10405" y="265743"/>
                </a:lnTo>
                <a:lnTo>
                  <a:pt x="9794" y="264792"/>
                </a:lnTo>
                <a:lnTo>
                  <a:pt x="9115" y="261195"/>
                </a:lnTo>
                <a:lnTo>
                  <a:pt x="7981" y="259855"/>
                </a:lnTo>
                <a:lnTo>
                  <a:pt x="6274" y="258962"/>
                </a:lnTo>
                <a:lnTo>
                  <a:pt x="4183" y="258366"/>
                </a:lnTo>
                <a:lnTo>
                  <a:pt x="2788" y="257016"/>
                </a:lnTo>
                <a:lnTo>
                  <a:pt x="1859" y="255164"/>
                </a:lnTo>
                <a:lnTo>
                  <a:pt x="0" y="2486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4"/>
          <p:cNvSpPr/>
          <p:nvPr/>
        </p:nvSpPr>
        <p:spPr>
          <a:xfrm>
            <a:off x="7361696" y="1723469"/>
            <a:ext cx="322122" cy="239129"/>
          </a:xfrm>
          <a:custGeom>
            <a:avLst/>
            <a:gdLst/>
            <a:ahLst/>
            <a:cxnLst/>
            <a:rect l="0" t="0" r="0" b="0"/>
            <a:pathLst>
              <a:path w="322122" h="239129">
                <a:moveTo>
                  <a:pt x="4938" y="102473"/>
                </a:moveTo>
                <a:lnTo>
                  <a:pt x="387" y="102473"/>
                </a:lnTo>
                <a:lnTo>
                  <a:pt x="0" y="103426"/>
                </a:lnTo>
                <a:lnTo>
                  <a:pt x="694" y="105013"/>
                </a:lnTo>
                <a:lnTo>
                  <a:pt x="4865" y="110941"/>
                </a:lnTo>
                <a:lnTo>
                  <a:pt x="14617" y="111039"/>
                </a:lnTo>
                <a:lnTo>
                  <a:pt x="41850" y="111045"/>
                </a:lnTo>
                <a:lnTo>
                  <a:pt x="50236" y="108506"/>
                </a:lnTo>
                <a:lnTo>
                  <a:pt x="55140" y="106495"/>
                </a:lnTo>
                <a:lnTo>
                  <a:pt x="60313" y="104202"/>
                </a:lnTo>
                <a:lnTo>
                  <a:pt x="71142" y="99114"/>
                </a:lnTo>
                <a:lnTo>
                  <a:pt x="79765" y="93678"/>
                </a:lnTo>
                <a:lnTo>
                  <a:pt x="87725" y="88086"/>
                </a:lnTo>
                <a:lnTo>
                  <a:pt x="97613" y="82426"/>
                </a:lnTo>
                <a:lnTo>
                  <a:pt x="108357" y="76736"/>
                </a:lnTo>
                <a:lnTo>
                  <a:pt x="113889" y="73885"/>
                </a:lnTo>
                <a:lnTo>
                  <a:pt x="118530" y="70079"/>
                </a:lnTo>
                <a:lnTo>
                  <a:pt x="122577" y="65637"/>
                </a:lnTo>
                <a:lnTo>
                  <a:pt x="126226" y="60771"/>
                </a:lnTo>
                <a:lnTo>
                  <a:pt x="129612" y="56574"/>
                </a:lnTo>
                <a:lnTo>
                  <a:pt x="135914" y="49371"/>
                </a:lnTo>
                <a:lnTo>
                  <a:pt x="141890" y="42995"/>
                </a:lnTo>
                <a:lnTo>
                  <a:pt x="153487" y="31140"/>
                </a:lnTo>
                <a:lnTo>
                  <a:pt x="155406" y="28248"/>
                </a:lnTo>
                <a:lnTo>
                  <a:pt x="157538" y="22494"/>
                </a:lnTo>
                <a:lnTo>
                  <a:pt x="158486" y="16762"/>
                </a:lnTo>
                <a:lnTo>
                  <a:pt x="158738" y="13900"/>
                </a:lnTo>
                <a:lnTo>
                  <a:pt x="157955" y="11992"/>
                </a:lnTo>
                <a:lnTo>
                  <a:pt x="156479" y="10720"/>
                </a:lnTo>
                <a:lnTo>
                  <a:pt x="154543" y="9872"/>
                </a:lnTo>
                <a:lnTo>
                  <a:pt x="144592" y="2619"/>
                </a:lnTo>
                <a:lnTo>
                  <a:pt x="139079" y="943"/>
                </a:lnTo>
                <a:lnTo>
                  <a:pt x="130914" y="199"/>
                </a:lnTo>
                <a:lnTo>
                  <a:pt x="126070" y="0"/>
                </a:lnTo>
                <a:lnTo>
                  <a:pt x="120935" y="820"/>
                </a:lnTo>
                <a:lnTo>
                  <a:pt x="115608" y="2320"/>
                </a:lnTo>
                <a:lnTo>
                  <a:pt x="110150" y="4272"/>
                </a:lnTo>
                <a:lnTo>
                  <a:pt x="104607" y="6525"/>
                </a:lnTo>
                <a:lnTo>
                  <a:pt x="99007" y="8981"/>
                </a:lnTo>
                <a:lnTo>
                  <a:pt x="87704" y="14248"/>
                </a:lnTo>
                <a:lnTo>
                  <a:pt x="59217" y="28225"/>
                </a:lnTo>
                <a:lnTo>
                  <a:pt x="50335" y="33914"/>
                </a:lnTo>
                <a:lnTo>
                  <a:pt x="43212" y="39617"/>
                </a:lnTo>
                <a:lnTo>
                  <a:pt x="36871" y="45327"/>
                </a:lnTo>
                <a:lnTo>
                  <a:pt x="23396" y="58448"/>
                </a:lnTo>
                <a:lnTo>
                  <a:pt x="20101" y="63598"/>
                </a:lnTo>
                <a:lnTo>
                  <a:pt x="17904" y="68936"/>
                </a:lnTo>
                <a:lnTo>
                  <a:pt x="16440" y="74400"/>
                </a:lnTo>
                <a:lnTo>
                  <a:pt x="14511" y="79948"/>
                </a:lnTo>
                <a:lnTo>
                  <a:pt x="12273" y="85551"/>
                </a:lnTo>
                <a:lnTo>
                  <a:pt x="9828" y="91192"/>
                </a:lnTo>
                <a:lnTo>
                  <a:pt x="8198" y="96857"/>
                </a:lnTo>
                <a:lnTo>
                  <a:pt x="7112" y="102539"/>
                </a:lnTo>
                <a:lnTo>
                  <a:pt x="6387" y="108232"/>
                </a:lnTo>
                <a:lnTo>
                  <a:pt x="5904" y="113932"/>
                </a:lnTo>
                <a:lnTo>
                  <a:pt x="5582" y="119638"/>
                </a:lnTo>
                <a:lnTo>
                  <a:pt x="5368" y="125346"/>
                </a:lnTo>
                <a:lnTo>
                  <a:pt x="6177" y="131057"/>
                </a:lnTo>
                <a:lnTo>
                  <a:pt x="7669" y="136769"/>
                </a:lnTo>
                <a:lnTo>
                  <a:pt x="9616" y="142482"/>
                </a:lnTo>
                <a:lnTo>
                  <a:pt x="11867" y="148196"/>
                </a:lnTo>
                <a:lnTo>
                  <a:pt x="14321" y="153910"/>
                </a:lnTo>
                <a:lnTo>
                  <a:pt x="19586" y="165339"/>
                </a:lnTo>
                <a:lnTo>
                  <a:pt x="25101" y="176768"/>
                </a:lnTo>
                <a:lnTo>
                  <a:pt x="28858" y="182483"/>
                </a:lnTo>
                <a:lnTo>
                  <a:pt x="33268" y="188198"/>
                </a:lnTo>
                <a:lnTo>
                  <a:pt x="38112" y="193913"/>
                </a:lnTo>
                <a:lnTo>
                  <a:pt x="42294" y="198676"/>
                </a:lnTo>
                <a:lnTo>
                  <a:pt x="49481" y="206507"/>
                </a:lnTo>
                <a:lnTo>
                  <a:pt x="58390" y="213163"/>
                </a:lnTo>
                <a:lnTo>
                  <a:pt x="63433" y="216271"/>
                </a:lnTo>
                <a:lnTo>
                  <a:pt x="68700" y="219296"/>
                </a:lnTo>
                <a:lnTo>
                  <a:pt x="79632" y="225197"/>
                </a:lnTo>
                <a:lnTo>
                  <a:pt x="86167" y="228104"/>
                </a:lnTo>
                <a:lnTo>
                  <a:pt x="93381" y="230995"/>
                </a:lnTo>
                <a:lnTo>
                  <a:pt x="101047" y="233874"/>
                </a:lnTo>
                <a:lnTo>
                  <a:pt x="109016" y="235794"/>
                </a:lnTo>
                <a:lnTo>
                  <a:pt x="117187" y="237074"/>
                </a:lnTo>
                <a:lnTo>
                  <a:pt x="125491" y="237927"/>
                </a:lnTo>
                <a:lnTo>
                  <a:pt x="133884" y="238495"/>
                </a:lnTo>
                <a:lnTo>
                  <a:pt x="142337" y="238875"/>
                </a:lnTo>
                <a:lnTo>
                  <a:pt x="150831" y="239128"/>
                </a:lnTo>
                <a:lnTo>
                  <a:pt x="158397" y="238344"/>
                </a:lnTo>
                <a:lnTo>
                  <a:pt x="165347" y="236868"/>
                </a:lnTo>
                <a:lnTo>
                  <a:pt x="179101" y="232689"/>
                </a:lnTo>
                <a:lnTo>
                  <a:pt x="219608" y="219469"/>
                </a:lnTo>
                <a:lnTo>
                  <a:pt x="227109" y="216665"/>
                </a:lnTo>
                <a:lnTo>
                  <a:pt x="234015" y="213844"/>
                </a:lnTo>
                <a:lnTo>
                  <a:pt x="240524" y="211010"/>
                </a:lnTo>
                <a:lnTo>
                  <a:pt x="247720" y="208169"/>
                </a:lnTo>
                <a:lnTo>
                  <a:pt x="263337" y="202471"/>
                </a:lnTo>
                <a:lnTo>
                  <a:pt x="270549" y="199619"/>
                </a:lnTo>
                <a:lnTo>
                  <a:pt x="277262" y="196764"/>
                </a:lnTo>
                <a:lnTo>
                  <a:pt x="283642" y="193909"/>
                </a:lnTo>
                <a:lnTo>
                  <a:pt x="293272" y="188196"/>
                </a:lnTo>
                <a:lnTo>
                  <a:pt x="300727" y="182482"/>
                </a:lnTo>
                <a:lnTo>
                  <a:pt x="307215" y="176768"/>
                </a:lnTo>
                <a:lnTo>
                  <a:pt x="310279" y="174863"/>
                </a:lnTo>
                <a:lnTo>
                  <a:pt x="313274" y="173593"/>
                </a:lnTo>
                <a:lnTo>
                  <a:pt x="322121" y="171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5"/>
          <p:cNvSpPr/>
          <p:nvPr/>
        </p:nvSpPr>
        <p:spPr>
          <a:xfrm>
            <a:off x="6706552" y="2117410"/>
            <a:ext cx="1037274" cy="42860"/>
          </a:xfrm>
          <a:custGeom>
            <a:avLst/>
            <a:gdLst/>
            <a:ahLst/>
            <a:cxnLst/>
            <a:rect l="0" t="0" r="0" b="0"/>
            <a:pathLst>
              <a:path w="1037274" h="42860">
                <a:moveTo>
                  <a:pt x="0" y="34287"/>
                </a:moveTo>
                <a:lnTo>
                  <a:pt x="4551" y="38838"/>
                </a:lnTo>
                <a:lnTo>
                  <a:pt x="6844" y="40179"/>
                </a:lnTo>
                <a:lnTo>
                  <a:pt x="9325" y="41072"/>
                </a:lnTo>
                <a:lnTo>
                  <a:pt x="17368" y="42330"/>
                </a:lnTo>
                <a:lnTo>
                  <a:pt x="44197" y="42790"/>
                </a:lnTo>
                <a:lnTo>
                  <a:pt x="148870" y="42859"/>
                </a:lnTo>
                <a:lnTo>
                  <a:pt x="161159" y="41907"/>
                </a:lnTo>
                <a:lnTo>
                  <a:pt x="174114" y="40319"/>
                </a:lnTo>
                <a:lnTo>
                  <a:pt x="187514" y="38308"/>
                </a:lnTo>
                <a:lnTo>
                  <a:pt x="201210" y="36968"/>
                </a:lnTo>
                <a:lnTo>
                  <a:pt x="215102" y="36074"/>
                </a:lnTo>
                <a:lnTo>
                  <a:pt x="229126" y="35479"/>
                </a:lnTo>
                <a:lnTo>
                  <a:pt x="243239" y="34129"/>
                </a:lnTo>
                <a:lnTo>
                  <a:pt x="257409" y="32277"/>
                </a:lnTo>
                <a:lnTo>
                  <a:pt x="271618" y="30089"/>
                </a:lnTo>
                <a:lnTo>
                  <a:pt x="286807" y="28631"/>
                </a:lnTo>
                <a:lnTo>
                  <a:pt x="302647" y="27659"/>
                </a:lnTo>
                <a:lnTo>
                  <a:pt x="318923" y="27011"/>
                </a:lnTo>
                <a:lnTo>
                  <a:pt x="335487" y="25626"/>
                </a:lnTo>
                <a:lnTo>
                  <a:pt x="352246" y="23751"/>
                </a:lnTo>
                <a:lnTo>
                  <a:pt x="369133" y="21548"/>
                </a:lnTo>
                <a:lnTo>
                  <a:pt x="386106" y="20079"/>
                </a:lnTo>
                <a:lnTo>
                  <a:pt x="403137" y="19100"/>
                </a:lnTo>
                <a:lnTo>
                  <a:pt x="420206" y="18448"/>
                </a:lnTo>
                <a:lnTo>
                  <a:pt x="438252" y="17060"/>
                </a:lnTo>
                <a:lnTo>
                  <a:pt x="456951" y="15182"/>
                </a:lnTo>
                <a:lnTo>
                  <a:pt x="476084" y="12978"/>
                </a:lnTo>
                <a:lnTo>
                  <a:pt x="494554" y="11509"/>
                </a:lnTo>
                <a:lnTo>
                  <a:pt x="512583" y="10529"/>
                </a:lnTo>
                <a:lnTo>
                  <a:pt x="548807" y="9440"/>
                </a:lnTo>
                <a:lnTo>
                  <a:pt x="587132" y="8957"/>
                </a:lnTo>
                <a:lnTo>
                  <a:pt x="605734" y="7875"/>
                </a:lnTo>
                <a:lnTo>
                  <a:pt x="623850" y="6202"/>
                </a:lnTo>
                <a:lnTo>
                  <a:pt x="641642" y="4133"/>
                </a:lnTo>
                <a:lnTo>
                  <a:pt x="659219" y="2754"/>
                </a:lnTo>
                <a:lnTo>
                  <a:pt x="676652" y="1835"/>
                </a:lnTo>
                <a:lnTo>
                  <a:pt x="711261" y="814"/>
                </a:lnTo>
                <a:lnTo>
                  <a:pt x="808473" y="69"/>
                </a:lnTo>
                <a:lnTo>
                  <a:pt x="919215" y="0"/>
                </a:lnTo>
                <a:lnTo>
                  <a:pt x="930945" y="951"/>
                </a:lnTo>
                <a:lnTo>
                  <a:pt x="942575" y="2538"/>
                </a:lnTo>
                <a:lnTo>
                  <a:pt x="954139" y="4549"/>
                </a:lnTo>
                <a:lnTo>
                  <a:pt x="963752" y="5889"/>
                </a:lnTo>
                <a:lnTo>
                  <a:pt x="972067" y="6783"/>
                </a:lnTo>
                <a:lnTo>
                  <a:pt x="992870" y="8040"/>
                </a:lnTo>
                <a:lnTo>
                  <a:pt x="1016966" y="8465"/>
                </a:lnTo>
                <a:lnTo>
                  <a:pt x="1021829" y="9452"/>
                </a:lnTo>
                <a:lnTo>
                  <a:pt x="1026025" y="11063"/>
                </a:lnTo>
                <a:lnTo>
                  <a:pt x="1037273" y="1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6"/>
          <p:cNvSpPr/>
          <p:nvPr/>
        </p:nvSpPr>
        <p:spPr>
          <a:xfrm>
            <a:off x="6843712" y="2288857"/>
            <a:ext cx="111444" cy="197155"/>
          </a:xfrm>
          <a:custGeom>
            <a:avLst/>
            <a:gdLst/>
            <a:ahLst/>
            <a:cxnLst/>
            <a:rect l="0" t="0" r="0" b="0"/>
            <a:pathLst>
              <a:path w="111444" h="197155">
                <a:moveTo>
                  <a:pt x="0" y="25718"/>
                </a:moveTo>
                <a:lnTo>
                  <a:pt x="0" y="30269"/>
                </a:lnTo>
                <a:lnTo>
                  <a:pt x="953" y="31609"/>
                </a:lnTo>
                <a:lnTo>
                  <a:pt x="2540" y="32503"/>
                </a:lnTo>
                <a:lnTo>
                  <a:pt x="4551" y="33098"/>
                </a:lnTo>
                <a:lnTo>
                  <a:pt x="5892" y="34448"/>
                </a:lnTo>
                <a:lnTo>
                  <a:pt x="6785" y="36301"/>
                </a:lnTo>
                <a:lnTo>
                  <a:pt x="7381" y="38488"/>
                </a:lnTo>
                <a:lnTo>
                  <a:pt x="10583" y="43458"/>
                </a:lnTo>
                <a:lnTo>
                  <a:pt x="12771" y="46117"/>
                </a:lnTo>
                <a:lnTo>
                  <a:pt x="15181" y="48842"/>
                </a:lnTo>
                <a:lnTo>
                  <a:pt x="20400" y="54410"/>
                </a:lnTo>
                <a:lnTo>
                  <a:pt x="23125" y="58181"/>
                </a:lnTo>
                <a:lnTo>
                  <a:pt x="25895" y="62600"/>
                </a:lnTo>
                <a:lnTo>
                  <a:pt x="28693" y="67451"/>
                </a:lnTo>
                <a:lnTo>
                  <a:pt x="34342" y="77921"/>
                </a:lnTo>
                <a:lnTo>
                  <a:pt x="45731" y="100165"/>
                </a:lnTo>
                <a:lnTo>
                  <a:pt x="49537" y="104876"/>
                </a:lnTo>
                <a:lnTo>
                  <a:pt x="53980" y="108970"/>
                </a:lnTo>
                <a:lnTo>
                  <a:pt x="58847" y="112652"/>
                </a:lnTo>
                <a:lnTo>
                  <a:pt x="62091" y="117011"/>
                </a:lnTo>
                <a:lnTo>
                  <a:pt x="64254" y="121822"/>
                </a:lnTo>
                <a:lnTo>
                  <a:pt x="65696" y="126935"/>
                </a:lnTo>
                <a:lnTo>
                  <a:pt x="67610" y="132248"/>
                </a:lnTo>
                <a:lnTo>
                  <a:pt x="69838" y="137696"/>
                </a:lnTo>
                <a:lnTo>
                  <a:pt x="72276" y="143232"/>
                </a:lnTo>
                <a:lnTo>
                  <a:pt x="77526" y="154464"/>
                </a:lnTo>
                <a:lnTo>
                  <a:pt x="80259" y="160126"/>
                </a:lnTo>
                <a:lnTo>
                  <a:pt x="82081" y="164853"/>
                </a:lnTo>
                <a:lnTo>
                  <a:pt x="83296" y="168957"/>
                </a:lnTo>
                <a:lnTo>
                  <a:pt x="84105" y="172646"/>
                </a:lnTo>
                <a:lnTo>
                  <a:pt x="84645" y="176057"/>
                </a:lnTo>
                <a:lnTo>
                  <a:pt x="85005" y="179284"/>
                </a:lnTo>
                <a:lnTo>
                  <a:pt x="85406" y="185409"/>
                </a:lnTo>
                <a:lnTo>
                  <a:pt x="85720" y="196939"/>
                </a:lnTo>
                <a:lnTo>
                  <a:pt x="85724" y="197123"/>
                </a:lnTo>
                <a:lnTo>
                  <a:pt x="81174" y="197154"/>
                </a:lnTo>
                <a:lnTo>
                  <a:pt x="78881" y="196206"/>
                </a:lnTo>
                <a:lnTo>
                  <a:pt x="76400" y="194622"/>
                </a:lnTo>
                <a:lnTo>
                  <a:pt x="73793" y="192613"/>
                </a:lnTo>
                <a:lnTo>
                  <a:pt x="71103" y="190321"/>
                </a:lnTo>
                <a:lnTo>
                  <a:pt x="68357" y="187841"/>
                </a:lnTo>
                <a:lnTo>
                  <a:pt x="65574" y="185235"/>
                </a:lnTo>
                <a:lnTo>
                  <a:pt x="62766" y="181592"/>
                </a:lnTo>
                <a:lnTo>
                  <a:pt x="59941" y="177259"/>
                </a:lnTo>
                <a:lnTo>
                  <a:pt x="57107" y="172465"/>
                </a:lnTo>
                <a:lnTo>
                  <a:pt x="54263" y="168317"/>
                </a:lnTo>
                <a:lnTo>
                  <a:pt x="51415" y="164599"/>
                </a:lnTo>
                <a:lnTo>
                  <a:pt x="48564" y="161168"/>
                </a:lnTo>
                <a:lnTo>
                  <a:pt x="46664" y="156975"/>
                </a:lnTo>
                <a:lnTo>
                  <a:pt x="45397" y="152275"/>
                </a:lnTo>
                <a:lnTo>
                  <a:pt x="44552" y="147237"/>
                </a:lnTo>
                <a:lnTo>
                  <a:pt x="43989" y="141973"/>
                </a:lnTo>
                <a:lnTo>
                  <a:pt x="43614" y="136559"/>
                </a:lnTo>
                <a:lnTo>
                  <a:pt x="43363" y="131044"/>
                </a:lnTo>
                <a:lnTo>
                  <a:pt x="43086" y="119837"/>
                </a:lnTo>
                <a:lnTo>
                  <a:pt x="43011" y="114181"/>
                </a:lnTo>
                <a:lnTo>
                  <a:pt x="43914" y="107553"/>
                </a:lnTo>
                <a:lnTo>
                  <a:pt x="45469" y="100277"/>
                </a:lnTo>
                <a:lnTo>
                  <a:pt x="47458" y="92569"/>
                </a:lnTo>
                <a:lnTo>
                  <a:pt x="49736" y="85525"/>
                </a:lnTo>
                <a:lnTo>
                  <a:pt x="52208" y="78925"/>
                </a:lnTo>
                <a:lnTo>
                  <a:pt x="54808" y="72619"/>
                </a:lnTo>
                <a:lnTo>
                  <a:pt x="58446" y="66510"/>
                </a:lnTo>
                <a:lnTo>
                  <a:pt x="62777" y="60533"/>
                </a:lnTo>
                <a:lnTo>
                  <a:pt x="67569" y="54643"/>
                </a:lnTo>
                <a:lnTo>
                  <a:pt x="71716" y="48811"/>
                </a:lnTo>
                <a:lnTo>
                  <a:pt x="75433" y="43018"/>
                </a:lnTo>
                <a:lnTo>
                  <a:pt x="78863" y="37251"/>
                </a:lnTo>
                <a:lnTo>
                  <a:pt x="83055" y="31502"/>
                </a:lnTo>
                <a:lnTo>
                  <a:pt x="87756" y="25764"/>
                </a:lnTo>
                <a:lnTo>
                  <a:pt x="97105" y="15261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7"/>
          <p:cNvSpPr/>
          <p:nvPr/>
        </p:nvSpPr>
        <p:spPr>
          <a:xfrm>
            <a:off x="7126605" y="2263139"/>
            <a:ext cx="368618" cy="201750"/>
          </a:xfrm>
          <a:custGeom>
            <a:avLst/>
            <a:gdLst/>
            <a:ahLst/>
            <a:cxnLst/>
            <a:rect l="0" t="0" r="0" b="0"/>
            <a:pathLst>
              <a:path w="368618" h="201750">
                <a:moveTo>
                  <a:pt x="0" y="0"/>
                </a:moveTo>
                <a:lnTo>
                  <a:pt x="0" y="7381"/>
                </a:lnTo>
                <a:lnTo>
                  <a:pt x="4551" y="12771"/>
                </a:lnTo>
                <a:lnTo>
                  <a:pt x="5891" y="16134"/>
                </a:lnTo>
                <a:lnTo>
                  <a:pt x="6785" y="20281"/>
                </a:lnTo>
                <a:lnTo>
                  <a:pt x="7381" y="24951"/>
                </a:lnTo>
                <a:lnTo>
                  <a:pt x="7778" y="29017"/>
                </a:lnTo>
                <a:lnTo>
                  <a:pt x="8043" y="32679"/>
                </a:lnTo>
                <a:lnTo>
                  <a:pt x="8219" y="36074"/>
                </a:lnTo>
                <a:lnTo>
                  <a:pt x="9289" y="40242"/>
                </a:lnTo>
                <a:lnTo>
                  <a:pt x="10955" y="44926"/>
                </a:lnTo>
                <a:lnTo>
                  <a:pt x="13018" y="49953"/>
                </a:lnTo>
                <a:lnTo>
                  <a:pt x="14394" y="55210"/>
                </a:lnTo>
                <a:lnTo>
                  <a:pt x="15311" y="60619"/>
                </a:lnTo>
                <a:lnTo>
                  <a:pt x="15922" y="66131"/>
                </a:lnTo>
                <a:lnTo>
                  <a:pt x="17282" y="72662"/>
                </a:lnTo>
                <a:lnTo>
                  <a:pt x="19141" y="79874"/>
                </a:lnTo>
                <a:lnTo>
                  <a:pt x="21333" y="87539"/>
                </a:lnTo>
                <a:lnTo>
                  <a:pt x="22795" y="94555"/>
                </a:lnTo>
                <a:lnTo>
                  <a:pt x="23769" y="101137"/>
                </a:lnTo>
                <a:lnTo>
                  <a:pt x="24418" y="107430"/>
                </a:lnTo>
                <a:lnTo>
                  <a:pt x="25804" y="113530"/>
                </a:lnTo>
                <a:lnTo>
                  <a:pt x="27680" y="119502"/>
                </a:lnTo>
                <a:lnTo>
                  <a:pt x="29883" y="125388"/>
                </a:lnTo>
                <a:lnTo>
                  <a:pt x="32304" y="131217"/>
                </a:lnTo>
                <a:lnTo>
                  <a:pt x="34871" y="137008"/>
                </a:lnTo>
                <a:lnTo>
                  <a:pt x="37535" y="142774"/>
                </a:lnTo>
                <a:lnTo>
                  <a:pt x="39311" y="147570"/>
                </a:lnTo>
                <a:lnTo>
                  <a:pt x="40494" y="151720"/>
                </a:lnTo>
                <a:lnTo>
                  <a:pt x="41284" y="155440"/>
                </a:lnTo>
                <a:lnTo>
                  <a:pt x="42762" y="159824"/>
                </a:lnTo>
                <a:lnTo>
                  <a:pt x="44701" y="164652"/>
                </a:lnTo>
                <a:lnTo>
                  <a:pt x="46946" y="169776"/>
                </a:lnTo>
                <a:lnTo>
                  <a:pt x="49394" y="174144"/>
                </a:lnTo>
                <a:lnTo>
                  <a:pt x="51980" y="178009"/>
                </a:lnTo>
                <a:lnTo>
                  <a:pt x="54655" y="181538"/>
                </a:lnTo>
                <a:lnTo>
                  <a:pt x="57392" y="184843"/>
                </a:lnTo>
                <a:lnTo>
                  <a:pt x="62973" y="191055"/>
                </a:lnTo>
                <a:lnTo>
                  <a:pt x="68424" y="196913"/>
                </a:lnTo>
                <a:lnTo>
                  <a:pt x="72638" y="201182"/>
                </a:lnTo>
                <a:lnTo>
                  <a:pt x="76048" y="201749"/>
                </a:lnTo>
                <a:lnTo>
                  <a:pt x="84916" y="199839"/>
                </a:lnTo>
                <a:lnTo>
                  <a:pt x="96068" y="197960"/>
                </a:lnTo>
                <a:lnTo>
                  <a:pt x="99288" y="196743"/>
                </a:lnTo>
                <a:lnTo>
                  <a:pt x="113839" y="187947"/>
                </a:lnTo>
                <a:lnTo>
                  <a:pt x="118755" y="185306"/>
                </a:lnTo>
                <a:lnTo>
                  <a:pt x="122985" y="181640"/>
                </a:lnTo>
                <a:lnTo>
                  <a:pt x="126757" y="177291"/>
                </a:lnTo>
                <a:lnTo>
                  <a:pt x="130224" y="172486"/>
                </a:lnTo>
                <a:lnTo>
                  <a:pt x="133489" y="167379"/>
                </a:lnTo>
                <a:lnTo>
                  <a:pt x="136618" y="162069"/>
                </a:lnTo>
                <a:lnTo>
                  <a:pt x="139656" y="156623"/>
                </a:lnTo>
                <a:lnTo>
                  <a:pt x="143586" y="151088"/>
                </a:lnTo>
                <a:lnTo>
                  <a:pt x="148112" y="145493"/>
                </a:lnTo>
                <a:lnTo>
                  <a:pt x="153033" y="139858"/>
                </a:lnTo>
                <a:lnTo>
                  <a:pt x="157267" y="134197"/>
                </a:lnTo>
                <a:lnTo>
                  <a:pt x="161042" y="128517"/>
                </a:lnTo>
                <a:lnTo>
                  <a:pt x="164511" y="122826"/>
                </a:lnTo>
                <a:lnTo>
                  <a:pt x="166824" y="117127"/>
                </a:lnTo>
                <a:lnTo>
                  <a:pt x="168366" y="111422"/>
                </a:lnTo>
                <a:lnTo>
                  <a:pt x="169394" y="105714"/>
                </a:lnTo>
                <a:lnTo>
                  <a:pt x="171031" y="99051"/>
                </a:lnTo>
                <a:lnTo>
                  <a:pt x="173076" y="91752"/>
                </a:lnTo>
                <a:lnTo>
                  <a:pt x="175391" y="84028"/>
                </a:lnTo>
                <a:lnTo>
                  <a:pt x="176935" y="76974"/>
                </a:lnTo>
                <a:lnTo>
                  <a:pt x="177964" y="70366"/>
                </a:lnTo>
                <a:lnTo>
                  <a:pt x="178650" y="64056"/>
                </a:lnTo>
                <a:lnTo>
                  <a:pt x="179107" y="57944"/>
                </a:lnTo>
                <a:lnTo>
                  <a:pt x="179412" y="51965"/>
                </a:lnTo>
                <a:lnTo>
                  <a:pt x="179842" y="36987"/>
                </a:lnTo>
                <a:lnTo>
                  <a:pt x="179987" y="18843"/>
                </a:lnTo>
                <a:lnTo>
                  <a:pt x="179046" y="15419"/>
                </a:lnTo>
                <a:lnTo>
                  <a:pt x="177466" y="13137"/>
                </a:lnTo>
                <a:lnTo>
                  <a:pt x="175461" y="11616"/>
                </a:lnTo>
                <a:lnTo>
                  <a:pt x="174124" y="9649"/>
                </a:lnTo>
                <a:lnTo>
                  <a:pt x="172638" y="4924"/>
                </a:lnTo>
                <a:lnTo>
                  <a:pt x="171554" y="433"/>
                </a:lnTo>
                <a:lnTo>
                  <a:pt x="171471" y="5977"/>
                </a:lnTo>
                <a:lnTo>
                  <a:pt x="171453" y="12782"/>
                </a:lnTo>
                <a:lnTo>
                  <a:pt x="172405" y="16142"/>
                </a:lnTo>
                <a:lnTo>
                  <a:pt x="173991" y="20286"/>
                </a:lnTo>
                <a:lnTo>
                  <a:pt x="176001" y="24954"/>
                </a:lnTo>
                <a:lnTo>
                  <a:pt x="177342" y="29019"/>
                </a:lnTo>
                <a:lnTo>
                  <a:pt x="178235" y="32681"/>
                </a:lnTo>
                <a:lnTo>
                  <a:pt x="178831" y="36075"/>
                </a:lnTo>
                <a:lnTo>
                  <a:pt x="180180" y="41195"/>
                </a:lnTo>
                <a:lnTo>
                  <a:pt x="182033" y="47466"/>
                </a:lnTo>
                <a:lnTo>
                  <a:pt x="184220" y="54504"/>
                </a:lnTo>
                <a:lnTo>
                  <a:pt x="185678" y="61101"/>
                </a:lnTo>
                <a:lnTo>
                  <a:pt x="186650" y="67405"/>
                </a:lnTo>
                <a:lnTo>
                  <a:pt x="187298" y="73512"/>
                </a:lnTo>
                <a:lnTo>
                  <a:pt x="187731" y="79488"/>
                </a:lnTo>
                <a:lnTo>
                  <a:pt x="188019" y="85377"/>
                </a:lnTo>
                <a:lnTo>
                  <a:pt x="188211" y="91208"/>
                </a:lnTo>
                <a:lnTo>
                  <a:pt x="189291" y="97001"/>
                </a:lnTo>
                <a:lnTo>
                  <a:pt x="190964" y="102767"/>
                </a:lnTo>
                <a:lnTo>
                  <a:pt x="193031" y="108517"/>
                </a:lnTo>
                <a:lnTo>
                  <a:pt x="195362" y="114255"/>
                </a:lnTo>
                <a:lnTo>
                  <a:pt x="197869" y="119985"/>
                </a:lnTo>
                <a:lnTo>
                  <a:pt x="203194" y="131432"/>
                </a:lnTo>
                <a:lnTo>
                  <a:pt x="208736" y="142869"/>
                </a:lnTo>
                <a:lnTo>
                  <a:pt x="211547" y="147634"/>
                </a:lnTo>
                <a:lnTo>
                  <a:pt x="214374" y="151763"/>
                </a:lnTo>
                <a:lnTo>
                  <a:pt x="217211" y="155468"/>
                </a:lnTo>
                <a:lnTo>
                  <a:pt x="220055" y="158891"/>
                </a:lnTo>
                <a:lnTo>
                  <a:pt x="222902" y="162125"/>
                </a:lnTo>
                <a:lnTo>
                  <a:pt x="225754" y="165233"/>
                </a:lnTo>
                <a:lnTo>
                  <a:pt x="228608" y="169211"/>
                </a:lnTo>
                <a:lnTo>
                  <a:pt x="231462" y="173767"/>
                </a:lnTo>
                <a:lnTo>
                  <a:pt x="234319" y="178710"/>
                </a:lnTo>
                <a:lnTo>
                  <a:pt x="238127" y="182005"/>
                </a:lnTo>
                <a:lnTo>
                  <a:pt x="242571" y="184202"/>
                </a:lnTo>
                <a:lnTo>
                  <a:pt x="251636" y="187595"/>
                </a:lnTo>
                <a:lnTo>
                  <a:pt x="258841" y="192278"/>
                </a:lnTo>
                <a:lnTo>
                  <a:pt x="265218" y="194995"/>
                </a:lnTo>
                <a:lnTo>
                  <a:pt x="268252" y="195719"/>
                </a:lnTo>
                <a:lnTo>
                  <a:pt x="271227" y="195250"/>
                </a:lnTo>
                <a:lnTo>
                  <a:pt x="280918" y="190038"/>
                </a:lnTo>
                <a:lnTo>
                  <a:pt x="290270" y="185109"/>
                </a:lnTo>
                <a:lnTo>
                  <a:pt x="323043" y="168538"/>
                </a:lnTo>
                <a:lnTo>
                  <a:pt x="328709" y="164746"/>
                </a:lnTo>
                <a:lnTo>
                  <a:pt x="334392" y="160314"/>
                </a:lnTo>
                <a:lnTo>
                  <a:pt x="340085" y="155454"/>
                </a:lnTo>
                <a:lnTo>
                  <a:pt x="344833" y="150308"/>
                </a:lnTo>
                <a:lnTo>
                  <a:pt x="348951" y="144973"/>
                </a:lnTo>
                <a:lnTo>
                  <a:pt x="352650" y="139512"/>
                </a:lnTo>
                <a:lnTo>
                  <a:pt x="356067" y="134918"/>
                </a:lnTo>
                <a:lnTo>
                  <a:pt x="359298" y="130903"/>
                </a:lnTo>
                <a:lnTo>
                  <a:pt x="368617" y="1200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8"/>
          <p:cNvSpPr/>
          <p:nvPr/>
        </p:nvSpPr>
        <p:spPr>
          <a:xfrm>
            <a:off x="7487873" y="2207996"/>
            <a:ext cx="435975" cy="286055"/>
          </a:xfrm>
          <a:custGeom>
            <a:avLst/>
            <a:gdLst/>
            <a:ahLst/>
            <a:cxnLst/>
            <a:rect l="0" t="0" r="0" b="0"/>
            <a:pathLst>
              <a:path w="435975" h="286055">
                <a:moveTo>
                  <a:pt x="15921" y="20854"/>
                </a:moveTo>
                <a:lnTo>
                  <a:pt x="2903" y="20854"/>
                </a:lnTo>
                <a:lnTo>
                  <a:pt x="1527" y="21806"/>
                </a:lnTo>
                <a:lnTo>
                  <a:pt x="610" y="23393"/>
                </a:lnTo>
                <a:lnTo>
                  <a:pt x="0" y="25405"/>
                </a:lnTo>
                <a:lnTo>
                  <a:pt x="545" y="27698"/>
                </a:lnTo>
                <a:lnTo>
                  <a:pt x="4909" y="35475"/>
                </a:lnTo>
                <a:lnTo>
                  <a:pt x="6265" y="41005"/>
                </a:lnTo>
                <a:lnTo>
                  <a:pt x="7028" y="49472"/>
                </a:lnTo>
                <a:lnTo>
                  <a:pt x="9746" y="57703"/>
                </a:lnTo>
                <a:lnTo>
                  <a:pt x="11805" y="62565"/>
                </a:lnTo>
                <a:lnTo>
                  <a:pt x="14092" y="70507"/>
                </a:lnTo>
                <a:lnTo>
                  <a:pt x="16061" y="79117"/>
                </a:lnTo>
                <a:lnTo>
                  <a:pt x="20111" y="92468"/>
                </a:lnTo>
                <a:lnTo>
                  <a:pt x="22525" y="99077"/>
                </a:lnTo>
                <a:lnTo>
                  <a:pt x="25087" y="105387"/>
                </a:lnTo>
                <a:lnTo>
                  <a:pt x="27746" y="111500"/>
                </a:lnTo>
                <a:lnTo>
                  <a:pt x="30472" y="118432"/>
                </a:lnTo>
                <a:lnTo>
                  <a:pt x="36041" y="133754"/>
                </a:lnTo>
                <a:lnTo>
                  <a:pt x="38859" y="140888"/>
                </a:lnTo>
                <a:lnTo>
                  <a:pt x="41692" y="147549"/>
                </a:lnTo>
                <a:lnTo>
                  <a:pt x="47377" y="160030"/>
                </a:lnTo>
                <a:lnTo>
                  <a:pt x="53080" y="171927"/>
                </a:lnTo>
                <a:lnTo>
                  <a:pt x="54982" y="178719"/>
                </a:lnTo>
                <a:lnTo>
                  <a:pt x="56249" y="186105"/>
                </a:lnTo>
                <a:lnTo>
                  <a:pt x="57094" y="193886"/>
                </a:lnTo>
                <a:lnTo>
                  <a:pt x="59562" y="200026"/>
                </a:lnTo>
                <a:lnTo>
                  <a:pt x="63113" y="205072"/>
                </a:lnTo>
                <a:lnTo>
                  <a:pt x="67385" y="209388"/>
                </a:lnTo>
                <a:lnTo>
                  <a:pt x="70233" y="214171"/>
                </a:lnTo>
                <a:lnTo>
                  <a:pt x="72132" y="219264"/>
                </a:lnTo>
                <a:lnTo>
                  <a:pt x="73398" y="224565"/>
                </a:lnTo>
                <a:lnTo>
                  <a:pt x="77345" y="232994"/>
                </a:lnTo>
                <a:lnTo>
                  <a:pt x="82273" y="239916"/>
                </a:lnTo>
                <a:lnTo>
                  <a:pt x="87639" y="246167"/>
                </a:lnTo>
                <a:lnTo>
                  <a:pt x="89451" y="249167"/>
                </a:lnTo>
                <a:lnTo>
                  <a:pt x="91464" y="255042"/>
                </a:lnTo>
                <a:lnTo>
                  <a:pt x="92953" y="256989"/>
                </a:lnTo>
                <a:lnTo>
                  <a:pt x="94899" y="258287"/>
                </a:lnTo>
                <a:lnTo>
                  <a:pt x="101252" y="260731"/>
                </a:lnTo>
                <a:lnTo>
                  <a:pt x="96979" y="256288"/>
                </a:lnTo>
                <a:lnTo>
                  <a:pt x="95678" y="254010"/>
                </a:lnTo>
                <a:lnTo>
                  <a:pt x="92893" y="246253"/>
                </a:lnTo>
                <a:lnTo>
                  <a:pt x="88866" y="240728"/>
                </a:lnTo>
                <a:lnTo>
                  <a:pt x="87411" y="236969"/>
                </a:lnTo>
                <a:lnTo>
                  <a:pt x="86442" y="232558"/>
                </a:lnTo>
                <a:lnTo>
                  <a:pt x="85794" y="227712"/>
                </a:lnTo>
                <a:lnTo>
                  <a:pt x="85363" y="222577"/>
                </a:lnTo>
                <a:lnTo>
                  <a:pt x="85077" y="217248"/>
                </a:lnTo>
                <a:lnTo>
                  <a:pt x="84757" y="206248"/>
                </a:lnTo>
                <a:lnTo>
                  <a:pt x="84535" y="173420"/>
                </a:lnTo>
                <a:lnTo>
                  <a:pt x="85477" y="166380"/>
                </a:lnTo>
                <a:lnTo>
                  <a:pt x="87056" y="159781"/>
                </a:lnTo>
                <a:lnTo>
                  <a:pt x="96436" y="130952"/>
                </a:lnTo>
                <a:lnTo>
                  <a:pt x="99125" y="123780"/>
                </a:lnTo>
                <a:lnTo>
                  <a:pt x="101871" y="117094"/>
                </a:lnTo>
                <a:lnTo>
                  <a:pt x="104654" y="110731"/>
                </a:lnTo>
                <a:lnTo>
                  <a:pt x="108414" y="103632"/>
                </a:lnTo>
                <a:lnTo>
                  <a:pt x="112825" y="96042"/>
                </a:lnTo>
                <a:lnTo>
                  <a:pt x="117672" y="88124"/>
                </a:lnTo>
                <a:lnTo>
                  <a:pt x="121855" y="80941"/>
                </a:lnTo>
                <a:lnTo>
                  <a:pt x="129044" y="67879"/>
                </a:lnTo>
                <a:lnTo>
                  <a:pt x="133246" y="61729"/>
                </a:lnTo>
                <a:lnTo>
                  <a:pt x="137953" y="55724"/>
                </a:lnTo>
                <a:lnTo>
                  <a:pt x="142996" y="49815"/>
                </a:lnTo>
                <a:lnTo>
                  <a:pt x="148263" y="43971"/>
                </a:lnTo>
                <a:lnTo>
                  <a:pt x="159195" y="32398"/>
                </a:lnTo>
                <a:lnTo>
                  <a:pt x="164777" y="27597"/>
                </a:lnTo>
                <a:lnTo>
                  <a:pt x="176059" y="19723"/>
                </a:lnTo>
                <a:lnTo>
                  <a:pt x="187424" y="13049"/>
                </a:lnTo>
                <a:lnTo>
                  <a:pt x="197872" y="6907"/>
                </a:lnTo>
                <a:lnTo>
                  <a:pt x="205691" y="1003"/>
                </a:lnTo>
                <a:lnTo>
                  <a:pt x="210062" y="0"/>
                </a:lnTo>
                <a:lnTo>
                  <a:pt x="214881" y="283"/>
                </a:lnTo>
                <a:lnTo>
                  <a:pt x="225315" y="2186"/>
                </a:lnTo>
                <a:lnTo>
                  <a:pt x="236303" y="3032"/>
                </a:lnTo>
                <a:lnTo>
                  <a:pt x="240948" y="5163"/>
                </a:lnTo>
                <a:lnTo>
                  <a:pt x="244997" y="8488"/>
                </a:lnTo>
                <a:lnTo>
                  <a:pt x="252035" y="16310"/>
                </a:lnTo>
                <a:lnTo>
                  <a:pt x="258338" y="22962"/>
                </a:lnTo>
                <a:lnTo>
                  <a:pt x="260401" y="27974"/>
                </a:lnTo>
                <a:lnTo>
                  <a:pt x="261775" y="34173"/>
                </a:lnTo>
                <a:lnTo>
                  <a:pt x="262691" y="41163"/>
                </a:lnTo>
                <a:lnTo>
                  <a:pt x="263302" y="48681"/>
                </a:lnTo>
                <a:lnTo>
                  <a:pt x="263710" y="56550"/>
                </a:lnTo>
                <a:lnTo>
                  <a:pt x="264163" y="72914"/>
                </a:lnTo>
                <a:lnTo>
                  <a:pt x="264518" y="160565"/>
                </a:lnTo>
                <a:lnTo>
                  <a:pt x="264520" y="171144"/>
                </a:lnTo>
                <a:lnTo>
                  <a:pt x="265473" y="181055"/>
                </a:lnTo>
                <a:lnTo>
                  <a:pt x="267062" y="190519"/>
                </a:lnTo>
                <a:lnTo>
                  <a:pt x="269074" y="199687"/>
                </a:lnTo>
                <a:lnTo>
                  <a:pt x="271368" y="207703"/>
                </a:lnTo>
                <a:lnTo>
                  <a:pt x="273849" y="214952"/>
                </a:lnTo>
                <a:lnTo>
                  <a:pt x="276456" y="221690"/>
                </a:lnTo>
                <a:lnTo>
                  <a:pt x="279146" y="228087"/>
                </a:lnTo>
                <a:lnTo>
                  <a:pt x="281892" y="234257"/>
                </a:lnTo>
                <a:lnTo>
                  <a:pt x="287483" y="246192"/>
                </a:lnTo>
                <a:lnTo>
                  <a:pt x="293143" y="257846"/>
                </a:lnTo>
                <a:lnTo>
                  <a:pt x="295986" y="262669"/>
                </a:lnTo>
                <a:lnTo>
                  <a:pt x="301684" y="270567"/>
                </a:lnTo>
                <a:lnTo>
                  <a:pt x="307393" y="277252"/>
                </a:lnTo>
                <a:lnTo>
                  <a:pt x="310248" y="280369"/>
                </a:lnTo>
                <a:lnTo>
                  <a:pt x="313105" y="282446"/>
                </a:lnTo>
                <a:lnTo>
                  <a:pt x="318818" y="284754"/>
                </a:lnTo>
                <a:lnTo>
                  <a:pt x="327390" y="286054"/>
                </a:lnTo>
                <a:lnTo>
                  <a:pt x="335644" y="283818"/>
                </a:lnTo>
                <a:lnTo>
                  <a:pt x="344710" y="279649"/>
                </a:lnTo>
                <a:lnTo>
                  <a:pt x="356122" y="271947"/>
                </a:lnTo>
                <a:lnTo>
                  <a:pt x="365877" y="266436"/>
                </a:lnTo>
                <a:lnTo>
                  <a:pt x="374023" y="258271"/>
                </a:lnTo>
                <a:lnTo>
                  <a:pt x="377528" y="253427"/>
                </a:lnTo>
                <a:lnTo>
                  <a:pt x="381770" y="248292"/>
                </a:lnTo>
                <a:lnTo>
                  <a:pt x="386503" y="242964"/>
                </a:lnTo>
                <a:lnTo>
                  <a:pt x="396842" y="231964"/>
                </a:lnTo>
                <a:lnTo>
                  <a:pt x="407787" y="220726"/>
                </a:lnTo>
                <a:lnTo>
                  <a:pt x="412420" y="215062"/>
                </a:lnTo>
                <a:lnTo>
                  <a:pt x="416462" y="209381"/>
                </a:lnTo>
                <a:lnTo>
                  <a:pt x="420109" y="203688"/>
                </a:lnTo>
                <a:lnTo>
                  <a:pt x="426701" y="194823"/>
                </a:lnTo>
                <a:lnTo>
                  <a:pt x="435974" y="183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9"/>
          <p:cNvSpPr/>
          <p:nvPr/>
        </p:nvSpPr>
        <p:spPr>
          <a:xfrm>
            <a:off x="6878107" y="2280285"/>
            <a:ext cx="102766" cy="68580"/>
          </a:xfrm>
          <a:custGeom>
            <a:avLst/>
            <a:gdLst/>
            <a:ahLst/>
            <a:cxnLst/>
            <a:rect l="0" t="0" r="0" b="0"/>
            <a:pathLst>
              <a:path w="102766" h="68580">
                <a:moveTo>
                  <a:pt x="85620" y="8572"/>
                </a:moveTo>
                <a:lnTo>
                  <a:pt x="85620" y="4021"/>
                </a:lnTo>
                <a:lnTo>
                  <a:pt x="86573" y="2681"/>
                </a:lnTo>
                <a:lnTo>
                  <a:pt x="88160" y="1787"/>
                </a:lnTo>
                <a:lnTo>
                  <a:pt x="93840" y="104"/>
                </a:lnTo>
                <a:lnTo>
                  <a:pt x="96576" y="46"/>
                </a:lnTo>
                <a:lnTo>
                  <a:pt x="102756" y="0"/>
                </a:lnTo>
                <a:lnTo>
                  <a:pt x="102765" y="0"/>
                </a:lnTo>
                <a:lnTo>
                  <a:pt x="81425" y="0"/>
                </a:lnTo>
                <a:lnTo>
                  <a:pt x="79014" y="952"/>
                </a:lnTo>
                <a:lnTo>
                  <a:pt x="76453" y="2540"/>
                </a:lnTo>
                <a:lnTo>
                  <a:pt x="73794" y="4551"/>
                </a:lnTo>
                <a:lnTo>
                  <a:pt x="72021" y="6844"/>
                </a:lnTo>
                <a:lnTo>
                  <a:pt x="70839" y="9325"/>
                </a:lnTo>
                <a:lnTo>
                  <a:pt x="70051" y="11931"/>
                </a:lnTo>
                <a:lnTo>
                  <a:pt x="68573" y="13669"/>
                </a:lnTo>
                <a:lnTo>
                  <a:pt x="66635" y="14828"/>
                </a:lnTo>
                <a:lnTo>
                  <a:pt x="64390" y="15600"/>
                </a:lnTo>
                <a:lnTo>
                  <a:pt x="61943" y="17067"/>
                </a:lnTo>
                <a:lnTo>
                  <a:pt x="59357" y="18998"/>
                </a:lnTo>
                <a:lnTo>
                  <a:pt x="56682" y="21238"/>
                </a:lnTo>
                <a:lnTo>
                  <a:pt x="53945" y="22731"/>
                </a:lnTo>
                <a:lnTo>
                  <a:pt x="51169" y="23726"/>
                </a:lnTo>
                <a:lnTo>
                  <a:pt x="48365" y="24390"/>
                </a:lnTo>
                <a:lnTo>
                  <a:pt x="45544" y="25785"/>
                </a:lnTo>
                <a:lnTo>
                  <a:pt x="42710" y="27667"/>
                </a:lnTo>
                <a:lnTo>
                  <a:pt x="35869" y="32981"/>
                </a:lnTo>
                <a:lnTo>
                  <a:pt x="34356" y="34370"/>
                </a:lnTo>
                <a:lnTo>
                  <a:pt x="30133" y="38453"/>
                </a:lnTo>
                <a:lnTo>
                  <a:pt x="27674" y="39922"/>
                </a:lnTo>
                <a:lnTo>
                  <a:pt x="25082" y="40902"/>
                </a:lnTo>
                <a:lnTo>
                  <a:pt x="22401" y="41556"/>
                </a:lnTo>
                <a:lnTo>
                  <a:pt x="20614" y="42944"/>
                </a:lnTo>
                <a:lnTo>
                  <a:pt x="19423" y="44822"/>
                </a:lnTo>
                <a:lnTo>
                  <a:pt x="18629" y="47026"/>
                </a:lnTo>
                <a:lnTo>
                  <a:pt x="17147" y="49448"/>
                </a:lnTo>
                <a:lnTo>
                  <a:pt x="15206" y="52015"/>
                </a:lnTo>
                <a:lnTo>
                  <a:pt x="8862" y="59539"/>
                </a:lnTo>
                <a:lnTo>
                  <a:pt x="8731" y="60648"/>
                </a:lnTo>
                <a:lnTo>
                  <a:pt x="8643" y="62339"/>
                </a:lnTo>
                <a:lnTo>
                  <a:pt x="8478" y="68214"/>
                </a:lnTo>
                <a:lnTo>
                  <a:pt x="5932" y="68417"/>
                </a:lnTo>
                <a:lnTo>
                  <a:pt x="0" y="68577"/>
                </a:lnTo>
                <a:lnTo>
                  <a:pt x="8468" y="6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0"/>
          <p:cNvSpPr/>
          <p:nvPr/>
        </p:nvSpPr>
        <p:spPr>
          <a:xfrm>
            <a:off x="7923847" y="2005964"/>
            <a:ext cx="180023" cy="42864"/>
          </a:xfrm>
          <a:custGeom>
            <a:avLst/>
            <a:gdLst/>
            <a:ahLst/>
            <a:cxnLst/>
            <a:rect l="0" t="0" r="0" b="0"/>
            <a:pathLst>
              <a:path w="180023" h="42864">
                <a:moveTo>
                  <a:pt x="0" y="42863"/>
                </a:moveTo>
                <a:lnTo>
                  <a:pt x="0" y="35482"/>
                </a:lnTo>
                <a:lnTo>
                  <a:pt x="953" y="35085"/>
                </a:lnTo>
                <a:lnTo>
                  <a:pt x="4551" y="34644"/>
                </a:lnTo>
                <a:lnTo>
                  <a:pt x="6844" y="33573"/>
                </a:lnTo>
                <a:lnTo>
                  <a:pt x="9325" y="31907"/>
                </a:lnTo>
                <a:lnTo>
                  <a:pt x="11932" y="29844"/>
                </a:lnTo>
                <a:lnTo>
                  <a:pt x="15574" y="28469"/>
                </a:lnTo>
                <a:lnTo>
                  <a:pt x="19908" y="27552"/>
                </a:lnTo>
                <a:lnTo>
                  <a:pt x="24701" y="26940"/>
                </a:lnTo>
                <a:lnTo>
                  <a:pt x="30755" y="25580"/>
                </a:lnTo>
                <a:lnTo>
                  <a:pt x="37649" y="23721"/>
                </a:lnTo>
                <a:lnTo>
                  <a:pt x="45102" y="21530"/>
                </a:lnTo>
                <a:lnTo>
                  <a:pt x="51975" y="19116"/>
                </a:lnTo>
                <a:lnTo>
                  <a:pt x="58463" y="16554"/>
                </a:lnTo>
                <a:lnTo>
                  <a:pt x="64693" y="13894"/>
                </a:lnTo>
                <a:lnTo>
                  <a:pt x="71704" y="12120"/>
                </a:lnTo>
                <a:lnTo>
                  <a:pt x="79235" y="10938"/>
                </a:lnTo>
                <a:lnTo>
                  <a:pt x="87114" y="10149"/>
                </a:lnTo>
                <a:lnTo>
                  <a:pt x="94270" y="8671"/>
                </a:lnTo>
                <a:lnTo>
                  <a:pt x="100948" y="6734"/>
                </a:lnTo>
                <a:lnTo>
                  <a:pt x="107304" y="4489"/>
                </a:lnTo>
                <a:lnTo>
                  <a:pt x="113446" y="2993"/>
                </a:lnTo>
                <a:lnTo>
                  <a:pt x="119446" y="1995"/>
                </a:lnTo>
                <a:lnTo>
                  <a:pt x="125351" y="1331"/>
                </a:lnTo>
                <a:lnTo>
                  <a:pt x="131192" y="887"/>
                </a:lnTo>
                <a:lnTo>
                  <a:pt x="136991" y="592"/>
                </a:lnTo>
                <a:lnTo>
                  <a:pt x="151715" y="176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1"/>
          <p:cNvSpPr/>
          <p:nvPr/>
        </p:nvSpPr>
        <p:spPr>
          <a:xfrm>
            <a:off x="7949565" y="2091689"/>
            <a:ext cx="180023" cy="34292"/>
          </a:xfrm>
          <a:custGeom>
            <a:avLst/>
            <a:gdLst/>
            <a:ahLst/>
            <a:cxnLst/>
            <a:rect l="0" t="0" r="0" b="0"/>
            <a:pathLst>
              <a:path w="180023" h="34292">
                <a:moveTo>
                  <a:pt x="0" y="34291"/>
                </a:moveTo>
                <a:lnTo>
                  <a:pt x="11931" y="34291"/>
                </a:lnTo>
                <a:lnTo>
                  <a:pt x="15574" y="33338"/>
                </a:lnTo>
                <a:lnTo>
                  <a:pt x="19907" y="31750"/>
                </a:lnTo>
                <a:lnTo>
                  <a:pt x="24701" y="29740"/>
                </a:lnTo>
                <a:lnTo>
                  <a:pt x="28850" y="28399"/>
                </a:lnTo>
                <a:lnTo>
                  <a:pt x="32568" y="27506"/>
                </a:lnTo>
                <a:lnTo>
                  <a:pt x="36000" y="26909"/>
                </a:lnTo>
                <a:lnTo>
                  <a:pt x="40192" y="25560"/>
                </a:lnTo>
                <a:lnTo>
                  <a:pt x="44892" y="23708"/>
                </a:lnTo>
                <a:lnTo>
                  <a:pt x="49930" y="21520"/>
                </a:lnTo>
                <a:lnTo>
                  <a:pt x="56147" y="20062"/>
                </a:lnTo>
                <a:lnTo>
                  <a:pt x="63149" y="19090"/>
                </a:lnTo>
                <a:lnTo>
                  <a:pt x="70674" y="18442"/>
                </a:lnTo>
                <a:lnTo>
                  <a:pt x="77596" y="18010"/>
                </a:lnTo>
                <a:lnTo>
                  <a:pt x="90366" y="17530"/>
                </a:lnTo>
                <a:lnTo>
                  <a:pt x="97391" y="16449"/>
                </a:lnTo>
                <a:lnTo>
                  <a:pt x="104933" y="14776"/>
                </a:lnTo>
                <a:lnTo>
                  <a:pt x="112817" y="12708"/>
                </a:lnTo>
                <a:lnTo>
                  <a:pt x="119979" y="11330"/>
                </a:lnTo>
                <a:lnTo>
                  <a:pt x="126659" y="10411"/>
                </a:lnTo>
                <a:lnTo>
                  <a:pt x="133016" y="9799"/>
                </a:lnTo>
                <a:lnTo>
                  <a:pt x="139160" y="8437"/>
                </a:lnTo>
                <a:lnTo>
                  <a:pt x="145161" y="6578"/>
                </a:lnTo>
                <a:lnTo>
                  <a:pt x="151067" y="4385"/>
                </a:lnTo>
                <a:lnTo>
                  <a:pt x="156908" y="2924"/>
                </a:lnTo>
                <a:lnTo>
                  <a:pt x="162708" y="1949"/>
                </a:lnTo>
                <a:lnTo>
                  <a:pt x="18002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2"/>
          <p:cNvSpPr/>
          <p:nvPr/>
        </p:nvSpPr>
        <p:spPr>
          <a:xfrm>
            <a:off x="8206740" y="1946494"/>
            <a:ext cx="521548" cy="221844"/>
          </a:xfrm>
          <a:custGeom>
            <a:avLst/>
            <a:gdLst/>
            <a:ahLst/>
            <a:cxnLst/>
            <a:rect l="0" t="0" r="0" b="0"/>
            <a:pathLst>
              <a:path w="521548" h="221844">
                <a:moveTo>
                  <a:pt x="0" y="42326"/>
                </a:moveTo>
                <a:lnTo>
                  <a:pt x="4551" y="46876"/>
                </a:lnTo>
                <a:lnTo>
                  <a:pt x="5891" y="49169"/>
                </a:lnTo>
                <a:lnTo>
                  <a:pt x="7381" y="54257"/>
                </a:lnTo>
                <a:lnTo>
                  <a:pt x="10582" y="59694"/>
                </a:lnTo>
                <a:lnTo>
                  <a:pt x="15182" y="66237"/>
                </a:lnTo>
                <a:lnTo>
                  <a:pt x="17741" y="70649"/>
                </a:lnTo>
                <a:lnTo>
                  <a:pt x="20400" y="75495"/>
                </a:lnTo>
                <a:lnTo>
                  <a:pt x="22172" y="80631"/>
                </a:lnTo>
                <a:lnTo>
                  <a:pt x="23354" y="85960"/>
                </a:lnTo>
                <a:lnTo>
                  <a:pt x="24141" y="91418"/>
                </a:lnTo>
                <a:lnTo>
                  <a:pt x="25619" y="96961"/>
                </a:lnTo>
                <a:lnTo>
                  <a:pt x="27557" y="102562"/>
                </a:lnTo>
                <a:lnTo>
                  <a:pt x="29801" y="108201"/>
                </a:lnTo>
                <a:lnTo>
                  <a:pt x="31298" y="113865"/>
                </a:lnTo>
                <a:lnTo>
                  <a:pt x="32295" y="119546"/>
                </a:lnTo>
                <a:lnTo>
                  <a:pt x="32960" y="125238"/>
                </a:lnTo>
                <a:lnTo>
                  <a:pt x="34356" y="130938"/>
                </a:lnTo>
                <a:lnTo>
                  <a:pt x="36238" y="136643"/>
                </a:lnTo>
                <a:lnTo>
                  <a:pt x="38446" y="142352"/>
                </a:lnTo>
                <a:lnTo>
                  <a:pt x="39918" y="148062"/>
                </a:lnTo>
                <a:lnTo>
                  <a:pt x="40900" y="153774"/>
                </a:lnTo>
                <a:lnTo>
                  <a:pt x="41554" y="159487"/>
                </a:lnTo>
                <a:lnTo>
                  <a:pt x="41989" y="165201"/>
                </a:lnTo>
                <a:lnTo>
                  <a:pt x="42280" y="170915"/>
                </a:lnTo>
                <a:lnTo>
                  <a:pt x="42475" y="176629"/>
                </a:lnTo>
                <a:lnTo>
                  <a:pt x="43556" y="181391"/>
                </a:lnTo>
                <a:lnTo>
                  <a:pt x="45230" y="185519"/>
                </a:lnTo>
                <a:lnTo>
                  <a:pt x="47298" y="189223"/>
                </a:lnTo>
                <a:lnTo>
                  <a:pt x="49596" y="195878"/>
                </a:lnTo>
                <a:lnTo>
                  <a:pt x="50617" y="202011"/>
                </a:lnTo>
                <a:lnTo>
                  <a:pt x="51072" y="207912"/>
                </a:lnTo>
                <a:lnTo>
                  <a:pt x="51273" y="213710"/>
                </a:lnTo>
                <a:lnTo>
                  <a:pt x="51425" y="221843"/>
                </a:lnTo>
                <a:lnTo>
                  <a:pt x="51435" y="149092"/>
                </a:lnTo>
                <a:lnTo>
                  <a:pt x="52387" y="143030"/>
                </a:lnTo>
                <a:lnTo>
                  <a:pt x="53974" y="137085"/>
                </a:lnTo>
                <a:lnTo>
                  <a:pt x="55985" y="131216"/>
                </a:lnTo>
                <a:lnTo>
                  <a:pt x="58278" y="125398"/>
                </a:lnTo>
                <a:lnTo>
                  <a:pt x="60760" y="119615"/>
                </a:lnTo>
                <a:lnTo>
                  <a:pt x="63366" y="113854"/>
                </a:lnTo>
                <a:lnTo>
                  <a:pt x="67009" y="108109"/>
                </a:lnTo>
                <a:lnTo>
                  <a:pt x="71342" y="102374"/>
                </a:lnTo>
                <a:lnTo>
                  <a:pt x="76136" y="96645"/>
                </a:lnTo>
                <a:lnTo>
                  <a:pt x="80285" y="90921"/>
                </a:lnTo>
                <a:lnTo>
                  <a:pt x="84003" y="85200"/>
                </a:lnTo>
                <a:lnTo>
                  <a:pt x="87435" y="79481"/>
                </a:lnTo>
                <a:lnTo>
                  <a:pt x="90674" y="74716"/>
                </a:lnTo>
                <a:lnTo>
                  <a:pt x="93788" y="70587"/>
                </a:lnTo>
                <a:lnTo>
                  <a:pt x="96815" y="66881"/>
                </a:lnTo>
                <a:lnTo>
                  <a:pt x="105258" y="60224"/>
                </a:lnTo>
                <a:lnTo>
                  <a:pt x="114409" y="55043"/>
                </a:lnTo>
                <a:lnTo>
                  <a:pt x="121650" y="52740"/>
                </a:lnTo>
                <a:lnTo>
                  <a:pt x="136998" y="51141"/>
                </a:lnTo>
                <a:lnTo>
                  <a:pt x="139910" y="51060"/>
                </a:lnTo>
                <a:lnTo>
                  <a:pt x="142803" y="51958"/>
                </a:lnTo>
                <a:lnTo>
                  <a:pt x="148559" y="55497"/>
                </a:lnTo>
                <a:lnTo>
                  <a:pt x="154291" y="60244"/>
                </a:lnTo>
                <a:lnTo>
                  <a:pt x="160967" y="65529"/>
                </a:lnTo>
                <a:lnTo>
                  <a:pt x="170283" y="71053"/>
                </a:lnTo>
                <a:lnTo>
                  <a:pt x="173529" y="74813"/>
                </a:lnTo>
                <a:lnTo>
                  <a:pt x="175694" y="79224"/>
                </a:lnTo>
                <a:lnTo>
                  <a:pt x="177136" y="84069"/>
                </a:lnTo>
                <a:lnTo>
                  <a:pt x="179051" y="89205"/>
                </a:lnTo>
                <a:lnTo>
                  <a:pt x="181280" y="94533"/>
                </a:lnTo>
                <a:lnTo>
                  <a:pt x="183718" y="99991"/>
                </a:lnTo>
                <a:lnTo>
                  <a:pt x="185343" y="105534"/>
                </a:lnTo>
                <a:lnTo>
                  <a:pt x="186427" y="111135"/>
                </a:lnTo>
                <a:lnTo>
                  <a:pt x="187149" y="116773"/>
                </a:lnTo>
                <a:lnTo>
                  <a:pt x="188584" y="122437"/>
                </a:lnTo>
                <a:lnTo>
                  <a:pt x="190493" y="128118"/>
                </a:lnTo>
                <a:lnTo>
                  <a:pt x="192717" y="133811"/>
                </a:lnTo>
                <a:lnTo>
                  <a:pt x="194200" y="138558"/>
                </a:lnTo>
                <a:lnTo>
                  <a:pt x="195189" y="142676"/>
                </a:lnTo>
                <a:lnTo>
                  <a:pt x="195848" y="146373"/>
                </a:lnTo>
                <a:lnTo>
                  <a:pt x="199121" y="153021"/>
                </a:lnTo>
                <a:lnTo>
                  <a:pt x="201328" y="156128"/>
                </a:lnTo>
                <a:lnTo>
                  <a:pt x="203779" y="162119"/>
                </a:lnTo>
                <a:lnTo>
                  <a:pt x="204868" y="167957"/>
                </a:lnTo>
                <a:lnTo>
                  <a:pt x="205352" y="173727"/>
                </a:lnTo>
                <a:lnTo>
                  <a:pt x="205663" y="179301"/>
                </a:lnTo>
                <a:lnTo>
                  <a:pt x="205731" y="186717"/>
                </a:lnTo>
                <a:lnTo>
                  <a:pt x="205740" y="163097"/>
                </a:lnTo>
                <a:lnTo>
                  <a:pt x="206692" y="158082"/>
                </a:lnTo>
                <a:lnTo>
                  <a:pt x="208279" y="152834"/>
                </a:lnTo>
                <a:lnTo>
                  <a:pt x="210291" y="147431"/>
                </a:lnTo>
                <a:lnTo>
                  <a:pt x="211631" y="141923"/>
                </a:lnTo>
                <a:lnTo>
                  <a:pt x="212525" y="136346"/>
                </a:lnTo>
                <a:lnTo>
                  <a:pt x="213122" y="130723"/>
                </a:lnTo>
                <a:lnTo>
                  <a:pt x="214470" y="125070"/>
                </a:lnTo>
                <a:lnTo>
                  <a:pt x="216322" y="119396"/>
                </a:lnTo>
                <a:lnTo>
                  <a:pt x="218510" y="113708"/>
                </a:lnTo>
                <a:lnTo>
                  <a:pt x="220921" y="108011"/>
                </a:lnTo>
                <a:lnTo>
                  <a:pt x="226140" y="96602"/>
                </a:lnTo>
                <a:lnTo>
                  <a:pt x="229817" y="89940"/>
                </a:lnTo>
                <a:lnTo>
                  <a:pt x="234174" y="82641"/>
                </a:lnTo>
                <a:lnTo>
                  <a:pt x="238983" y="74917"/>
                </a:lnTo>
                <a:lnTo>
                  <a:pt x="243141" y="67863"/>
                </a:lnTo>
                <a:lnTo>
                  <a:pt x="246867" y="61256"/>
                </a:lnTo>
                <a:lnTo>
                  <a:pt x="250304" y="54946"/>
                </a:lnTo>
                <a:lnTo>
                  <a:pt x="253546" y="49786"/>
                </a:lnTo>
                <a:lnTo>
                  <a:pt x="256661" y="45395"/>
                </a:lnTo>
                <a:lnTo>
                  <a:pt x="259689" y="41514"/>
                </a:lnTo>
                <a:lnTo>
                  <a:pt x="263613" y="37022"/>
                </a:lnTo>
                <a:lnTo>
                  <a:pt x="268135" y="32122"/>
                </a:lnTo>
                <a:lnTo>
                  <a:pt x="273054" y="26951"/>
                </a:lnTo>
                <a:lnTo>
                  <a:pt x="278238" y="22551"/>
                </a:lnTo>
                <a:lnTo>
                  <a:pt x="283599" y="18665"/>
                </a:lnTo>
                <a:lnTo>
                  <a:pt x="294637" y="11807"/>
                </a:lnTo>
                <a:lnTo>
                  <a:pt x="305892" y="5584"/>
                </a:lnTo>
                <a:lnTo>
                  <a:pt x="314704" y="2184"/>
                </a:lnTo>
                <a:lnTo>
                  <a:pt x="325021" y="269"/>
                </a:lnTo>
                <a:lnTo>
                  <a:pt x="328123" y="0"/>
                </a:lnTo>
                <a:lnTo>
                  <a:pt x="331144" y="774"/>
                </a:lnTo>
                <a:lnTo>
                  <a:pt x="337040" y="4173"/>
                </a:lnTo>
                <a:lnTo>
                  <a:pt x="342836" y="8859"/>
                </a:lnTo>
                <a:lnTo>
                  <a:pt x="345714" y="11442"/>
                </a:lnTo>
                <a:lnTo>
                  <a:pt x="347633" y="15069"/>
                </a:lnTo>
                <a:lnTo>
                  <a:pt x="348913" y="19392"/>
                </a:lnTo>
                <a:lnTo>
                  <a:pt x="349767" y="24179"/>
                </a:lnTo>
                <a:lnTo>
                  <a:pt x="351287" y="29275"/>
                </a:lnTo>
                <a:lnTo>
                  <a:pt x="353254" y="34578"/>
                </a:lnTo>
                <a:lnTo>
                  <a:pt x="355517" y="40018"/>
                </a:lnTo>
                <a:lnTo>
                  <a:pt x="357027" y="46502"/>
                </a:lnTo>
                <a:lnTo>
                  <a:pt x="358034" y="53682"/>
                </a:lnTo>
                <a:lnTo>
                  <a:pt x="358703" y="61327"/>
                </a:lnTo>
                <a:lnTo>
                  <a:pt x="359151" y="68328"/>
                </a:lnTo>
                <a:lnTo>
                  <a:pt x="359647" y="81187"/>
                </a:lnTo>
                <a:lnTo>
                  <a:pt x="359927" y="103688"/>
                </a:lnTo>
                <a:lnTo>
                  <a:pt x="360919" y="110856"/>
                </a:lnTo>
                <a:lnTo>
                  <a:pt x="362532" y="117540"/>
                </a:lnTo>
                <a:lnTo>
                  <a:pt x="364560" y="123901"/>
                </a:lnTo>
                <a:lnTo>
                  <a:pt x="366866" y="130047"/>
                </a:lnTo>
                <a:lnTo>
                  <a:pt x="369354" y="136049"/>
                </a:lnTo>
                <a:lnTo>
                  <a:pt x="371965" y="141955"/>
                </a:lnTo>
                <a:lnTo>
                  <a:pt x="373707" y="147798"/>
                </a:lnTo>
                <a:lnTo>
                  <a:pt x="374867" y="153598"/>
                </a:lnTo>
                <a:lnTo>
                  <a:pt x="375642" y="159370"/>
                </a:lnTo>
                <a:lnTo>
                  <a:pt x="377110" y="164170"/>
                </a:lnTo>
                <a:lnTo>
                  <a:pt x="379042" y="168323"/>
                </a:lnTo>
                <a:lnTo>
                  <a:pt x="381283" y="172044"/>
                </a:lnTo>
                <a:lnTo>
                  <a:pt x="383727" y="176429"/>
                </a:lnTo>
                <a:lnTo>
                  <a:pt x="388985" y="186382"/>
                </a:lnTo>
                <a:lnTo>
                  <a:pt x="391721" y="189798"/>
                </a:lnTo>
                <a:lnTo>
                  <a:pt x="394498" y="192076"/>
                </a:lnTo>
                <a:lnTo>
                  <a:pt x="397300" y="193594"/>
                </a:lnTo>
                <a:lnTo>
                  <a:pt x="405495" y="195281"/>
                </a:lnTo>
                <a:lnTo>
                  <a:pt x="421727" y="196364"/>
                </a:lnTo>
                <a:lnTo>
                  <a:pt x="435683" y="196552"/>
                </a:lnTo>
                <a:lnTo>
                  <a:pt x="446367" y="194055"/>
                </a:lnTo>
                <a:lnTo>
                  <a:pt x="457465" y="189771"/>
                </a:lnTo>
                <a:lnTo>
                  <a:pt x="468748" y="184692"/>
                </a:lnTo>
                <a:lnTo>
                  <a:pt x="477572" y="179259"/>
                </a:lnTo>
                <a:lnTo>
                  <a:pt x="485621" y="173670"/>
                </a:lnTo>
                <a:lnTo>
                  <a:pt x="495549" y="168011"/>
                </a:lnTo>
                <a:lnTo>
                  <a:pt x="503771" y="162321"/>
                </a:lnTo>
                <a:lnTo>
                  <a:pt x="507297" y="159470"/>
                </a:lnTo>
                <a:lnTo>
                  <a:pt x="509648" y="155664"/>
                </a:lnTo>
                <a:lnTo>
                  <a:pt x="511216" y="151222"/>
                </a:lnTo>
                <a:lnTo>
                  <a:pt x="512261" y="146356"/>
                </a:lnTo>
                <a:lnTo>
                  <a:pt x="513909" y="142159"/>
                </a:lnTo>
                <a:lnTo>
                  <a:pt x="515961" y="138409"/>
                </a:lnTo>
                <a:lnTo>
                  <a:pt x="521547" y="130097"/>
                </a:lnTo>
                <a:lnTo>
                  <a:pt x="521053" y="128462"/>
                </a:lnTo>
                <a:lnTo>
                  <a:pt x="515956" y="121535"/>
                </a:lnTo>
                <a:lnTo>
                  <a:pt x="514350" y="1194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4057650" y="3660457"/>
            <a:ext cx="4423410" cy="685258"/>
            <a:chOff x="4057650" y="3660457"/>
            <a:chExt cx="4423410" cy="685258"/>
          </a:xfrm>
        </p:grpSpPr>
        <p:sp>
          <p:nvSpPr>
            <p:cNvPr id="17" name="SMARTPenAnnotation303"/>
            <p:cNvSpPr/>
            <p:nvPr/>
          </p:nvSpPr>
          <p:spPr>
            <a:xfrm>
              <a:off x="4057650" y="3746182"/>
              <a:ext cx="197023" cy="418596"/>
            </a:xfrm>
            <a:custGeom>
              <a:avLst/>
              <a:gdLst/>
              <a:ahLst/>
              <a:cxnLst/>
              <a:rect l="0" t="0" r="0" b="0"/>
              <a:pathLst>
                <a:path w="197023" h="418596">
                  <a:moveTo>
                    <a:pt x="0" y="0"/>
                  </a:moveTo>
                  <a:lnTo>
                    <a:pt x="0" y="7381"/>
                  </a:lnTo>
                  <a:lnTo>
                    <a:pt x="952" y="7778"/>
                  </a:lnTo>
                  <a:lnTo>
                    <a:pt x="4550" y="8220"/>
                  </a:lnTo>
                  <a:lnTo>
                    <a:pt x="5891" y="9290"/>
                  </a:lnTo>
                  <a:lnTo>
                    <a:pt x="6785" y="10956"/>
                  </a:lnTo>
                  <a:lnTo>
                    <a:pt x="7778" y="15347"/>
                  </a:lnTo>
                  <a:lnTo>
                    <a:pt x="8219" y="20473"/>
                  </a:lnTo>
                  <a:lnTo>
                    <a:pt x="9289" y="23174"/>
                  </a:lnTo>
                  <a:lnTo>
                    <a:pt x="13018" y="28715"/>
                  </a:lnTo>
                  <a:lnTo>
                    <a:pt x="17851" y="34352"/>
                  </a:lnTo>
                  <a:lnTo>
                    <a:pt x="20473" y="37189"/>
                  </a:lnTo>
                  <a:lnTo>
                    <a:pt x="22221" y="40985"/>
                  </a:lnTo>
                  <a:lnTo>
                    <a:pt x="24164" y="50283"/>
                  </a:lnTo>
                  <a:lnTo>
                    <a:pt x="25026" y="60766"/>
                  </a:lnTo>
                  <a:lnTo>
                    <a:pt x="25256" y="66228"/>
                  </a:lnTo>
                  <a:lnTo>
                    <a:pt x="26363" y="70822"/>
                  </a:lnTo>
                  <a:lnTo>
                    <a:pt x="31517" y="82791"/>
                  </a:lnTo>
                  <a:lnTo>
                    <a:pt x="33057" y="92676"/>
                  </a:lnTo>
                  <a:lnTo>
                    <a:pt x="36282" y="100880"/>
                  </a:lnTo>
                  <a:lnTo>
                    <a:pt x="38475" y="104401"/>
                  </a:lnTo>
                  <a:lnTo>
                    <a:pt x="40913" y="113393"/>
                  </a:lnTo>
                  <a:lnTo>
                    <a:pt x="41995" y="122787"/>
                  </a:lnTo>
                  <a:lnTo>
                    <a:pt x="42477" y="130137"/>
                  </a:lnTo>
                  <a:lnTo>
                    <a:pt x="43558" y="133431"/>
                  </a:lnTo>
                  <a:lnTo>
                    <a:pt x="47299" y="139630"/>
                  </a:lnTo>
                  <a:lnTo>
                    <a:pt x="52137" y="145561"/>
                  </a:lnTo>
                  <a:lnTo>
                    <a:pt x="54760" y="148475"/>
                  </a:lnTo>
                  <a:lnTo>
                    <a:pt x="57461" y="150418"/>
                  </a:lnTo>
                  <a:lnTo>
                    <a:pt x="63003" y="152578"/>
                  </a:lnTo>
                  <a:lnTo>
                    <a:pt x="64862" y="154106"/>
                  </a:lnTo>
                  <a:lnTo>
                    <a:pt x="66101" y="156077"/>
                  </a:lnTo>
                  <a:lnTo>
                    <a:pt x="66927" y="158344"/>
                  </a:lnTo>
                  <a:lnTo>
                    <a:pt x="68430" y="159855"/>
                  </a:lnTo>
                  <a:lnTo>
                    <a:pt x="70385" y="160863"/>
                  </a:lnTo>
                  <a:lnTo>
                    <a:pt x="75097" y="161982"/>
                  </a:lnTo>
                  <a:lnTo>
                    <a:pt x="80366" y="162480"/>
                  </a:lnTo>
                  <a:lnTo>
                    <a:pt x="85883" y="162701"/>
                  </a:lnTo>
                  <a:lnTo>
                    <a:pt x="88687" y="162760"/>
                  </a:lnTo>
                  <a:lnTo>
                    <a:pt x="90558" y="161846"/>
                  </a:lnTo>
                  <a:lnTo>
                    <a:pt x="91804" y="160285"/>
                  </a:lnTo>
                  <a:lnTo>
                    <a:pt x="92635" y="158292"/>
                  </a:lnTo>
                  <a:lnTo>
                    <a:pt x="98356" y="150935"/>
                  </a:lnTo>
                  <a:lnTo>
                    <a:pt x="103403" y="145505"/>
                  </a:lnTo>
                  <a:lnTo>
                    <a:pt x="108822" y="138964"/>
                  </a:lnTo>
                  <a:lnTo>
                    <a:pt x="114405" y="129707"/>
                  </a:lnTo>
                  <a:lnTo>
                    <a:pt x="120062" y="121783"/>
                  </a:lnTo>
                  <a:lnTo>
                    <a:pt x="125751" y="114133"/>
                  </a:lnTo>
                  <a:lnTo>
                    <a:pt x="131454" y="104383"/>
                  </a:lnTo>
                  <a:lnTo>
                    <a:pt x="137164" y="96240"/>
                  </a:lnTo>
                  <a:lnTo>
                    <a:pt x="140020" y="92735"/>
                  </a:lnTo>
                  <a:lnTo>
                    <a:pt x="141924" y="88494"/>
                  </a:lnTo>
                  <a:lnTo>
                    <a:pt x="144039" y="78701"/>
                  </a:lnTo>
                  <a:lnTo>
                    <a:pt x="147520" y="67998"/>
                  </a:lnTo>
                  <a:lnTo>
                    <a:pt x="151289" y="57844"/>
                  </a:lnTo>
                  <a:lnTo>
                    <a:pt x="152965" y="50156"/>
                  </a:lnTo>
                  <a:lnTo>
                    <a:pt x="152458" y="46772"/>
                  </a:lnTo>
                  <a:lnTo>
                    <a:pt x="151169" y="43564"/>
                  </a:lnTo>
                  <a:lnTo>
                    <a:pt x="146050" y="34833"/>
                  </a:lnTo>
                  <a:lnTo>
                    <a:pt x="139904" y="34397"/>
                  </a:lnTo>
                  <a:lnTo>
                    <a:pt x="138379" y="34338"/>
                  </a:lnTo>
                  <a:lnTo>
                    <a:pt x="144105" y="34296"/>
                  </a:lnTo>
                  <a:lnTo>
                    <a:pt x="144647" y="34294"/>
                  </a:lnTo>
                  <a:lnTo>
                    <a:pt x="149962" y="38842"/>
                  </a:lnTo>
                  <a:lnTo>
                    <a:pt x="151409" y="41135"/>
                  </a:lnTo>
                  <a:lnTo>
                    <a:pt x="153018" y="46222"/>
                  </a:lnTo>
                  <a:lnTo>
                    <a:pt x="153923" y="58992"/>
                  </a:lnTo>
                  <a:lnTo>
                    <a:pt x="156675" y="71939"/>
                  </a:lnTo>
                  <a:lnTo>
                    <a:pt x="158743" y="79392"/>
                  </a:lnTo>
                  <a:lnTo>
                    <a:pt x="161073" y="86265"/>
                  </a:lnTo>
                  <a:lnTo>
                    <a:pt x="166203" y="98983"/>
                  </a:lnTo>
                  <a:lnTo>
                    <a:pt x="167952" y="105994"/>
                  </a:lnTo>
                  <a:lnTo>
                    <a:pt x="169117" y="113525"/>
                  </a:lnTo>
                  <a:lnTo>
                    <a:pt x="169895" y="121403"/>
                  </a:lnTo>
                  <a:lnTo>
                    <a:pt x="171366" y="129513"/>
                  </a:lnTo>
                  <a:lnTo>
                    <a:pt x="173299" y="137777"/>
                  </a:lnTo>
                  <a:lnTo>
                    <a:pt x="175540" y="146144"/>
                  </a:lnTo>
                  <a:lnTo>
                    <a:pt x="180570" y="163060"/>
                  </a:lnTo>
                  <a:lnTo>
                    <a:pt x="191560" y="197204"/>
                  </a:lnTo>
                  <a:lnTo>
                    <a:pt x="193429" y="205764"/>
                  </a:lnTo>
                  <a:lnTo>
                    <a:pt x="194675" y="214329"/>
                  </a:lnTo>
                  <a:lnTo>
                    <a:pt x="195506" y="222896"/>
                  </a:lnTo>
                  <a:lnTo>
                    <a:pt x="196059" y="231465"/>
                  </a:lnTo>
                  <a:lnTo>
                    <a:pt x="196429" y="240035"/>
                  </a:lnTo>
                  <a:lnTo>
                    <a:pt x="196839" y="257177"/>
                  </a:lnTo>
                  <a:lnTo>
                    <a:pt x="197022" y="274321"/>
                  </a:lnTo>
                  <a:lnTo>
                    <a:pt x="196117" y="282893"/>
                  </a:lnTo>
                  <a:lnTo>
                    <a:pt x="194562" y="291466"/>
                  </a:lnTo>
                  <a:lnTo>
                    <a:pt x="192573" y="300038"/>
                  </a:lnTo>
                  <a:lnTo>
                    <a:pt x="191247" y="307658"/>
                  </a:lnTo>
                  <a:lnTo>
                    <a:pt x="190363" y="314643"/>
                  </a:lnTo>
                  <a:lnTo>
                    <a:pt x="188428" y="327484"/>
                  </a:lnTo>
                  <a:lnTo>
                    <a:pt x="184393" y="339541"/>
                  </a:lnTo>
                  <a:lnTo>
                    <a:pt x="179425" y="351250"/>
                  </a:lnTo>
                  <a:lnTo>
                    <a:pt x="174042" y="362804"/>
                  </a:lnTo>
                  <a:lnTo>
                    <a:pt x="168474" y="374288"/>
                  </a:lnTo>
                  <a:lnTo>
                    <a:pt x="164703" y="379066"/>
                  </a:lnTo>
                  <a:lnTo>
                    <a:pt x="160285" y="383203"/>
                  </a:lnTo>
                  <a:lnTo>
                    <a:pt x="155433" y="386914"/>
                  </a:lnTo>
                  <a:lnTo>
                    <a:pt x="151247" y="391292"/>
                  </a:lnTo>
                  <a:lnTo>
                    <a:pt x="147504" y="396117"/>
                  </a:lnTo>
                  <a:lnTo>
                    <a:pt x="144056" y="401238"/>
                  </a:lnTo>
                  <a:lnTo>
                    <a:pt x="139852" y="404652"/>
                  </a:lnTo>
                  <a:lnTo>
                    <a:pt x="135144" y="406928"/>
                  </a:lnTo>
                  <a:lnTo>
                    <a:pt x="130101" y="408446"/>
                  </a:lnTo>
                  <a:lnTo>
                    <a:pt x="124834" y="410410"/>
                  </a:lnTo>
                  <a:lnTo>
                    <a:pt x="119417" y="412671"/>
                  </a:lnTo>
                  <a:lnTo>
                    <a:pt x="113901" y="415132"/>
                  </a:lnTo>
                  <a:lnTo>
                    <a:pt x="109272" y="416772"/>
                  </a:lnTo>
                  <a:lnTo>
                    <a:pt x="105233" y="417866"/>
                  </a:lnTo>
                  <a:lnTo>
                    <a:pt x="101587" y="418595"/>
                  </a:lnTo>
                  <a:lnTo>
                    <a:pt x="97252" y="418128"/>
                  </a:lnTo>
                  <a:lnTo>
                    <a:pt x="92457" y="416865"/>
                  </a:lnTo>
                  <a:lnTo>
                    <a:pt x="87355" y="415070"/>
                  </a:lnTo>
                  <a:lnTo>
                    <a:pt x="82050" y="413873"/>
                  </a:lnTo>
                  <a:lnTo>
                    <a:pt x="76607" y="413076"/>
                  </a:lnTo>
                  <a:lnTo>
                    <a:pt x="71074" y="412544"/>
                  </a:lnTo>
                  <a:lnTo>
                    <a:pt x="66432" y="411237"/>
                  </a:lnTo>
                  <a:lnTo>
                    <a:pt x="62386" y="409413"/>
                  </a:lnTo>
                  <a:lnTo>
                    <a:pt x="58735" y="407244"/>
                  </a:lnTo>
                  <a:lnTo>
                    <a:pt x="55349" y="404846"/>
                  </a:lnTo>
                  <a:lnTo>
                    <a:pt x="52139" y="402295"/>
                  </a:lnTo>
                  <a:lnTo>
                    <a:pt x="49047" y="399642"/>
                  </a:lnTo>
                  <a:lnTo>
                    <a:pt x="45080" y="396920"/>
                  </a:lnTo>
                  <a:lnTo>
                    <a:pt x="40531" y="394154"/>
                  </a:lnTo>
                  <a:lnTo>
                    <a:pt x="35593" y="391357"/>
                  </a:lnTo>
                  <a:lnTo>
                    <a:pt x="31348" y="388540"/>
                  </a:lnTo>
                  <a:lnTo>
                    <a:pt x="27566" y="385709"/>
                  </a:lnTo>
                  <a:lnTo>
                    <a:pt x="24092" y="382869"/>
                  </a:lnTo>
                  <a:lnTo>
                    <a:pt x="21776" y="379072"/>
                  </a:lnTo>
                  <a:lnTo>
                    <a:pt x="19203" y="369771"/>
                  </a:lnTo>
                  <a:lnTo>
                    <a:pt x="15519" y="361828"/>
                  </a:lnTo>
                  <a:lnTo>
                    <a:pt x="13204" y="358376"/>
                  </a:lnTo>
                  <a:lnTo>
                    <a:pt x="10630" y="349461"/>
                  </a:lnTo>
                  <a:lnTo>
                    <a:pt x="8572" y="33432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304"/>
            <p:cNvSpPr/>
            <p:nvPr/>
          </p:nvSpPr>
          <p:spPr>
            <a:xfrm>
              <a:off x="4366259" y="3763327"/>
              <a:ext cx="325757" cy="34291"/>
            </a:xfrm>
            <a:custGeom>
              <a:avLst/>
              <a:gdLst/>
              <a:ahLst/>
              <a:cxnLst/>
              <a:rect l="0" t="0" r="0" b="0"/>
              <a:pathLst>
                <a:path w="325757" h="34291">
                  <a:moveTo>
                    <a:pt x="0" y="34290"/>
                  </a:moveTo>
                  <a:lnTo>
                    <a:pt x="4552" y="34290"/>
                  </a:lnTo>
                  <a:lnTo>
                    <a:pt x="6844" y="33338"/>
                  </a:lnTo>
                  <a:lnTo>
                    <a:pt x="9325" y="31750"/>
                  </a:lnTo>
                  <a:lnTo>
                    <a:pt x="11932" y="29739"/>
                  </a:lnTo>
                  <a:lnTo>
                    <a:pt x="14622" y="28398"/>
                  </a:lnTo>
                  <a:lnTo>
                    <a:pt x="17368" y="27505"/>
                  </a:lnTo>
                  <a:lnTo>
                    <a:pt x="22959" y="26512"/>
                  </a:lnTo>
                  <a:lnTo>
                    <a:pt x="28620" y="26071"/>
                  </a:lnTo>
                  <a:lnTo>
                    <a:pt x="39390" y="25875"/>
                  </a:lnTo>
                  <a:lnTo>
                    <a:pt x="124521" y="25718"/>
                  </a:lnTo>
                  <a:lnTo>
                    <a:pt x="131592" y="24766"/>
                  </a:lnTo>
                  <a:lnTo>
                    <a:pt x="139163" y="23178"/>
                  </a:lnTo>
                  <a:lnTo>
                    <a:pt x="147068" y="21167"/>
                  </a:lnTo>
                  <a:lnTo>
                    <a:pt x="155196" y="19826"/>
                  </a:lnTo>
                  <a:lnTo>
                    <a:pt x="163471" y="18933"/>
                  </a:lnTo>
                  <a:lnTo>
                    <a:pt x="171846" y="18337"/>
                  </a:lnTo>
                  <a:lnTo>
                    <a:pt x="180287" y="16987"/>
                  </a:lnTo>
                  <a:lnTo>
                    <a:pt x="188771" y="15135"/>
                  </a:lnTo>
                  <a:lnTo>
                    <a:pt x="197285" y="12947"/>
                  </a:lnTo>
                  <a:lnTo>
                    <a:pt x="206771" y="11489"/>
                  </a:lnTo>
                  <a:lnTo>
                    <a:pt x="216905" y="10517"/>
                  </a:lnTo>
                  <a:lnTo>
                    <a:pt x="236420" y="9437"/>
                  </a:lnTo>
                  <a:lnTo>
                    <a:pt x="251444" y="8957"/>
                  </a:lnTo>
                  <a:lnTo>
                    <a:pt x="259069" y="7876"/>
                  </a:lnTo>
                  <a:lnTo>
                    <a:pt x="267010" y="6203"/>
                  </a:lnTo>
                  <a:lnTo>
                    <a:pt x="275162" y="4136"/>
                  </a:lnTo>
                  <a:lnTo>
                    <a:pt x="282502" y="2757"/>
                  </a:lnTo>
                  <a:lnTo>
                    <a:pt x="289299" y="1838"/>
                  </a:lnTo>
                  <a:lnTo>
                    <a:pt x="295737" y="1225"/>
                  </a:lnTo>
                  <a:lnTo>
                    <a:pt x="305429" y="545"/>
                  </a:lnTo>
                  <a:lnTo>
                    <a:pt x="312911" y="242"/>
                  </a:lnTo>
                  <a:lnTo>
                    <a:pt x="3257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305"/>
            <p:cNvSpPr/>
            <p:nvPr/>
          </p:nvSpPr>
          <p:spPr>
            <a:xfrm>
              <a:off x="4451984" y="3891915"/>
              <a:ext cx="240032" cy="42863"/>
            </a:xfrm>
            <a:custGeom>
              <a:avLst/>
              <a:gdLst/>
              <a:ahLst/>
              <a:cxnLst/>
              <a:rect l="0" t="0" r="0" b="0"/>
              <a:pathLst>
                <a:path w="240032" h="42863">
                  <a:moveTo>
                    <a:pt x="0" y="42862"/>
                  </a:moveTo>
                  <a:lnTo>
                    <a:pt x="4552" y="38311"/>
                  </a:lnTo>
                  <a:lnTo>
                    <a:pt x="7797" y="36971"/>
                  </a:lnTo>
                  <a:lnTo>
                    <a:pt x="11866" y="36077"/>
                  </a:lnTo>
                  <a:lnTo>
                    <a:pt x="16483" y="35481"/>
                  </a:lnTo>
                  <a:lnTo>
                    <a:pt x="21466" y="34132"/>
                  </a:lnTo>
                  <a:lnTo>
                    <a:pt x="26694" y="32279"/>
                  </a:lnTo>
                  <a:lnTo>
                    <a:pt x="32084" y="30092"/>
                  </a:lnTo>
                  <a:lnTo>
                    <a:pt x="37581" y="27681"/>
                  </a:lnTo>
                  <a:lnTo>
                    <a:pt x="48771" y="22462"/>
                  </a:lnTo>
                  <a:lnTo>
                    <a:pt x="55374" y="20690"/>
                  </a:lnTo>
                  <a:lnTo>
                    <a:pt x="62633" y="19508"/>
                  </a:lnTo>
                  <a:lnTo>
                    <a:pt x="70331" y="18720"/>
                  </a:lnTo>
                  <a:lnTo>
                    <a:pt x="78320" y="17243"/>
                  </a:lnTo>
                  <a:lnTo>
                    <a:pt x="86504" y="15305"/>
                  </a:lnTo>
                  <a:lnTo>
                    <a:pt x="94817" y="13061"/>
                  </a:lnTo>
                  <a:lnTo>
                    <a:pt x="111674" y="8027"/>
                  </a:lnTo>
                  <a:lnTo>
                    <a:pt x="120169" y="5351"/>
                  </a:lnTo>
                  <a:lnTo>
                    <a:pt x="128691" y="3567"/>
                  </a:lnTo>
                  <a:lnTo>
                    <a:pt x="137229" y="2378"/>
                  </a:lnTo>
                  <a:lnTo>
                    <a:pt x="145779" y="1585"/>
                  </a:lnTo>
                  <a:lnTo>
                    <a:pt x="154336" y="1057"/>
                  </a:lnTo>
                  <a:lnTo>
                    <a:pt x="171464" y="469"/>
                  </a:lnTo>
                  <a:lnTo>
                    <a:pt x="211775" y="62"/>
                  </a:lnTo>
                  <a:lnTo>
                    <a:pt x="24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06"/>
            <p:cNvSpPr/>
            <p:nvPr/>
          </p:nvSpPr>
          <p:spPr>
            <a:xfrm>
              <a:off x="4812029" y="3746182"/>
              <a:ext cx="462917" cy="248162"/>
            </a:xfrm>
            <a:custGeom>
              <a:avLst/>
              <a:gdLst/>
              <a:ahLst/>
              <a:cxnLst/>
              <a:rect l="0" t="0" r="0" b="0"/>
              <a:pathLst>
                <a:path w="462917" h="248162">
                  <a:moveTo>
                    <a:pt x="0" y="0"/>
                  </a:moveTo>
                  <a:lnTo>
                    <a:pt x="11932" y="11932"/>
                  </a:lnTo>
                  <a:lnTo>
                    <a:pt x="13670" y="14622"/>
                  </a:lnTo>
                  <a:lnTo>
                    <a:pt x="15601" y="20151"/>
                  </a:lnTo>
                  <a:lnTo>
                    <a:pt x="18021" y="23912"/>
                  </a:lnTo>
                  <a:lnTo>
                    <a:pt x="21539" y="28324"/>
                  </a:lnTo>
                  <a:lnTo>
                    <a:pt x="25790" y="33170"/>
                  </a:lnTo>
                  <a:lnTo>
                    <a:pt x="29576" y="38306"/>
                  </a:lnTo>
                  <a:lnTo>
                    <a:pt x="33053" y="43635"/>
                  </a:lnTo>
                  <a:lnTo>
                    <a:pt x="36323" y="49092"/>
                  </a:lnTo>
                  <a:lnTo>
                    <a:pt x="39455" y="55589"/>
                  </a:lnTo>
                  <a:lnTo>
                    <a:pt x="42496" y="62776"/>
                  </a:lnTo>
                  <a:lnTo>
                    <a:pt x="45476" y="70426"/>
                  </a:lnTo>
                  <a:lnTo>
                    <a:pt x="47463" y="78383"/>
                  </a:lnTo>
                  <a:lnTo>
                    <a:pt x="48787" y="86546"/>
                  </a:lnTo>
                  <a:lnTo>
                    <a:pt x="49669" y="94845"/>
                  </a:lnTo>
                  <a:lnTo>
                    <a:pt x="51211" y="104187"/>
                  </a:lnTo>
                  <a:lnTo>
                    <a:pt x="53191" y="114226"/>
                  </a:lnTo>
                  <a:lnTo>
                    <a:pt x="55463" y="124728"/>
                  </a:lnTo>
                  <a:lnTo>
                    <a:pt x="56978" y="134587"/>
                  </a:lnTo>
                  <a:lnTo>
                    <a:pt x="57988" y="144017"/>
                  </a:lnTo>
                  <a:lnTo>
                    <a:pt x="58661" y="153162"/>
                  </a:lnTo>
                  <a:lnTo>
                    <a:pt x="59110" y="161163"/>
                  </a:lnTo>
                  <a:lnTo>
                    <a:pt x="59609" y="175133"/>
                  </a:lnTo>
                  <a:lnTo>
                    <a:pt x="59890" y="193708"/>
                  </a:lnTo>
                  <a:lnTo>
                    <a:pt x="60005" y="236628"/>
                  </a:lnTo>
                  <a:lnTo>
                    <a:pt x="59054" y="238715"/>
                  </a:lnTo>
                  <a:lnTo>
                    <a:pt x="53223" y="246367"/>
                  </a:lnTo>
                  <a:lnTo>
                    <a:pt x="51788" y="248161"/>
                  </a:lnTo>
                  <a:lnTo>
                    <a:pt x="51505" y="241671"/>
                  </a:lnTo>
                  <a:lnTo>
                    <a:pt x="51466" y="236632"/>
                  </a:lnTo>
                  <a:lnTo>
                    <a:pt x="50504" y="233955"/>
                  </a:lnTo>
                  <a:lnTo>
                    <a:pt x="46894" y="228440"/>
                  </a:lnTo>
                  <a:lnTo>
                    <a:pt x="45550" y="223731"/>
                  </a:lnTo>
                  <a:lnTo>
                    <a:pt x="44655" y="217734"/>
                  </a:lnTo>
                  <a:lnTo>
                    <a:pt x="44057" y="210879"/>
                  </a:lnTo>
                  <a:lnTo>
                    <a:pt x="43659" y="204403"/>
                  </a:lnTo>
                  <a:lnTo>
                    <a:pt x="43217" y="192128"/>
                  </a:lnTo>
                  <a:lnTo>
                    <a:pt x="44051" y="185236"/>
                  </a:lnTo>
                  <a:lnTo>
                    <a:pt x="45560" y="177783"/>
                  </a:lnTo>
                  <a:lnTo>
                    <a:pt x="47518" y="169957"/>
                  </a:lnTo>
                  <a:lnTo>
                    <a:pt x="49777" y="161882"/>
                  </a:lnTo>
                  <a:lnTo>
                    <a:pt x="54825" y="145290"/>
                  </a:lnTo>
                  <a:lnTo>
                    <a:pt x="57505" y="137818"/>
                  </a:lnTo>
                  <a:lnTo>
                    <a:pt x="60245" y="130931"/>
                  </a:lnTo>
                  <a:lnTo>
                    <a:pt x="63023" y="124435"/>
                  </a:lnTo>
                  <a:lnTo>
                    <a:pt x="66780" y="117247"/>
                  </a:lnTo>
                  <a:lnTo>
                    <a:pt x="71191" y="109597"/>
                  </a:lnTo>
                  <a:lnTo>
                    <a:pt x="76035" y="101640"/>
                  </a:lnTo>
                  <a:lnTo>
                    <a:pt x="86499" y="85178"/>
                  </a:lnTo>
                  <a:lnTo>
                    <a:pt x="91956" y="76788"/>
                  </a:lnTo>
                  <a:lnTo>
                    <a:pt x="97499" y="69290"/>
                  </a:lnTo>
                  <a:lnTo>
                    <a:pt x="103100" y="62386"/>
                  </a:lnTo>
                  <a:lnTo>
                    <a:pt x="108738" y="55878"/>
                  </a:lnTo>
                  <a:lnTo>
                    <a:pt x="114402" y="50587"/>
                  </a:lnTo>
                  <a:lnTo>
                    <a:pt x="120083" y="46107"/>
                  </a:lnTo>
                  <a:lnTo>
                    <a:pt x="131476" y="38590"/>
                  </a:lnTo>
                  <a:lnTo>
                    <a:pt x="142889" y="32073"/>
                  </a:lnTo>
                  <a:lnTo>
                    <a:pt x="154311" y="28543"/>
                  </a:lnTo>
                  <a:lnTo>
                    <a:pt x="165738" y="26973"/>
                  </a:lnTo>
                  <a:lnTo>
                    <a:pt x="177167" y="26276"/>
                  </a:lnTo>
                  <a:lnTo>
                    <a:pt x="189760" y="25883"/>
                  </a:lnTo>
                  <a:lnTo>
                    <a:pt x="193182" y="26781"/>
                  </a:lnTo>
                  <a:lnTo>
                    <a:pt x="199524" y="30318"/>
                  </a:lnTo>
                  <a:lnTo>
                    <a:pt x="205518" y="37604"/>
                  </a:lnTo>
                  <a:lnTo>
                    <a:pt x="208450" y="42215"/>
                  </a:lnTo>
                  <a:lnTo>
                    <a:pt x="211357" y="47193"/>
                  </a:lnTo>
                  <a:lnTo>
                    <a:pt x="214247" y="52417"/>
                  </a:lnTo>
                  <a:lnTo>
                    <a:pt x="219999" y="63302"/>
                  </a:lnTo>
                  <a:lnTo>
                    <a:pt x="225730" y="74489"/>
                  </a:lnTo>
                  <a:lnTo>
                    <a:pt x="227640" y="81092"/>
                  </a:lnTo>
                  <a:lnTo>
                    <a:pt x="228912" y="88351"/>
                  </a:lnTo>
                  <a:lnTo>
                    <a:pt x="229761" y="96048"/>
                  </a:lnTo>
                  <a:lnTo>
                    <a:pt x="230327" y="104038"/>
                  </a:lnTo>
                  <a:lnTo>
                    <a:pt x="230703" y="112221"/>
                  </a:lnTo>
                  <a:lnTo>
                    <a:pt x="231234" y="134850"/>
                  </a:lnTo>
                  <a:lnTo>
                    <a:pt x="231310" y="141335"/>
                  </a:lnTo>
                  <a:lnTo>
                    <a:pt x="230406" y="147564"/>
                  </a:lnTo>
                  <a:lnTo>
                    <a:pt x="228852" y="153621"/>
                  </a:lnTo>
                  <a:lnTo>
                    <a:pt x="226863" y="159564"/>
                  </a:lnTo>
                  <a:lnTo>
                    <a:pt x="225537" y="165431"/>
                  </a:lnTo>
                  <a:lnTo>
                    <a:pt x="224653" y="171247"/>
                  </a:lnTo>
                  <a:lnTo>
                    <a:pt x="224064" y="177030"/>
                  </a:lnTo>
                  <a:lnTo>
                    <a:pt x="222719" y="181837"/>
                  </a:lnTo>
                  <a:lnTo>
                    <a:pt x="220869" y="185995"/>
                  </a:lnTo>
                  <a:lnTo>
                    <a:pt x="217227" y="193155"/>
                  </a:lnTo>
                  <a:lnTo>
                    <a:pt x="215608" y="199512"/>
                  </a:lnTo>
                  <a:lnTo>
                    <a:pt x="214427" y="205194"/>
                  </a:lnTo>
                  <a:lnTo>
                    <a:pt x="214335" y="198788"/>
                  </a:lnTo>
                  <a:lnTo>
                    <a:pt x="214314" y="160634"/>
                  </a:lnTo>
                  <a:lnTo>
                    <a:pt x="215266" y="152810"/>
                  </a:lnTo>
                  <a:lnTo>
                    <a:pt x="216853" y="144735"/>
                  </a:lnTo>
                  <a:lnTo>
                    <a:pt x="218864" y="136496"/>
                  </a:lnTo>
                  <a:lnTo>
                    <a:pt x="221157" y="128145"/>
                  </a:lnTo>
                  <a:lnTo>
                    <a:pt x="226245" y="111246"/>
                  </a:lnTo>
                  <a:lnTo>
                    <a:pt x="229887" y="102739"/>
                  </a:lnTo>
                  <a:lnTo>
                    <a:pt x="234221" y="94210"/>
                  </a:lnTo>
                  <a:lnTo>
                    <a:pt x="239015" y="85667"/>
                  </a:lnTo>
                  <a:lnTo>
                    <a:pt x="244116" y="78066"/>
                  </a:lnTo>
                  <a:lnTo>
                    <a:pt x="249422" y="71094"/>
                  </a:lnTo>
                  <a:lnTo>
                    <a:pt x="254864" y="64541"/>
                  </a:lnTo>
                  <a:lnTo>
                    <a:pt x="261349" y="58267"/>
                  </a:lnTo>
                  <a:lnTo>
                    <a:pt x="268531" y="52180"/>
                  </a:lnTo>
                  <a:lnTo>
                    <a:pt x="276176" y="46217"/>
                  </a:lnTo>
                  <a:lnTo>
                    <a:pt x="283177" y="40336"/>
                  </a:lnTo>
                  <a:lnTo>
                    <a:pt x="289750" y="34511"/>
                  </a:lnTo>
                  <a:lnTo>
                    <a:pt x="296037" y="28722"/>
                  </a:lnTo>
                  <a:lnTo>
                    <a:pt x="302133" y="23911"/>
                  </a:lnTo>
                  <a:lnTo>
                    <a:pt x="308103" y="19750"/>
                  </a:lnTo>
                  <a:lnTo>
                    <a:pt x="313987" y="16025"/>
                  </a:lnTo>
                  <a:lnTo>
                    <a:pt x="325605" y="11885"/>
                  </a:lnTo>
                  <a:lnTo>
                    <a:pt x="337118" y="10045"/>
                  </a:lnTo>
                  <a:lnTo>
                    <a:pt x="348586" y="9227"/>
                  </a:lnTo>
                  <a:lnTo>
                    <a:pt x="361201" y="8767"/>
                  </a:lnTo>
                  <a:lnTo>
                    <a:pt x="370402" y="11199"/>
                  </a:lnTo>
                  <a:lnTo>
                    <a:pt x="375522" y="13181"/>
                  </a:lnTo>
                  <a:lnTo>
                    <a:pt x="386292" y="20463"/>
                  </a:lnTo>
                  <a:lnTo>
                    <a:pt x="391830" y="25072"/>
                  </a:lnTo>
                  <a:lnTo>
                    <a:pt x="400525" y="32733"/>
                  </a:lnTo>
                  <a:lnTo>
                    <a:pt x="408517" y="40265"/>
                  </a:lnTo>
                  <a:lnTo>
                    <a:pt x="418418" y="49963"/>
                  </a:lnTo>
                  <a:lnTo>
                    <a:pt x="421820" y="56169"/>
                  </a:lnTo>
                  <a:lnTo>
                    <a:pt x="424089" y="63164"/>
                  </a:lnTo>
                  <a:lnTo>
                    <a:pt x="425601" y="70684"/>
                  </a:lnTo>
                  <a:lnTo>
                    <a:pt x="427562" y="78555"/>
                  </a:lnTo>
                  <a:lnTo>
                    <a:pt x="429821" y="86660"/>
                  </a:lnTo>
                  <a:lnTo>
                    <a:pt x="432280" y="94921"/>
                  </a:lnTo>
                  <a:lnTo>
                    <a:pt x="433919" y="102333"/>
                  </a:lnTo>
                  <a:lnTo>
                    <a:pt x="435013" y="109179"/>
                  </a:lnTo>
                  <a:lnTo>
                    <a:pt x="435741" y="115649"/>
                  </a:lnTo>
                  <a:lnTo>
                    <a:pt x="437179" y="121867"/>
                  </a:lnTo>
                  <a:lnTo>
                    <a:pt x="439091" y="127917"/>
                  </a:lnTo>
                  <a:lnTo>
                    <a:pt x="441317" y="133855"/>
                  </a:lnTo>
                  <a:lnTo>
                    <a:pt x="442802" y="139720"/>
                  </a:lnTo>
                  <a:lnTo>
                    <a:pt x="443791" y="145534"/>
                  </a:lnTo>
                  <a:lnTo>
                    <a:pt x="444451" y="151315"/>
                  </a:lnTo>
                  <a:lnTo>
                    <a:pt x="444891" y="157074"/>
                  </a:lnTo>
                  <a:lnTo>
                    <a:pt x="445184" y="162819"/>
                  </a:lnTo>
                  <a:lnTo>
                    <a:pt x="445597" y="177465"/>
                  </a:lnTo>
                  <a:lnTo>
                    <a:pt x="445654" y="181175"/>
                  </a:lnTo>
                  <a:lnTo>
                    <a:pt x="446646" y="184601"/>
                  </a:lnTo>
                  <a:lnTo>
                    <a:pt x="450287" y="190947"/>
                  </a:lnTo>
                  <a:lnTo>
                    <a:pt x="452541" y="196943"/>
                  </a:lnTo>
                  <a:lnTo>
                    <a:pt x="453141" y="199875"/>
                  </a:lnTo>
                  <a:lnTo>
                    <a:pt x="456349" y="205674"/>
                  </a:lnTo>
                  <a:lnTo>
                    <a:pt x="462916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07"/>
            <p:cNvSpPr/>
            <p:nvPr/>
          </p:nvSpPr>
          <p:spPr>
            <a:xfrm>
              <a:off x="5369242" y="3720465"/>
              <a:ext cx="240031" cy="265748"/>
            </a:xfrm>
            <a:custGeom>
              <a:avLst/>
              <a:gdLst/>
              <a:ahLst/>
              <a:cxnLst/>
              <a:rect l="0" t="0" r="0" b="0"/>
              <a:pathLst>
                <a:path w="240031" h="265748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2770" y="13018"/>
                  </a:lnTo>
                  <a:lnTo>
                    <a:pt x="20400" y="20473"/>
                  </a:lnTo>
                  <a:lnTo>
                    <a:pt x="58501" y="58502"/>
                  </a:lnTo>
                  <a:lnTo>
                    <a:pt x="62813" y="63766"/>
                  </a:lnTo>
                  <a:lnTo>
                    <a:pt x="66640" y="69181"/>
                  </a:lnTo>
                  <a:lnTo>
                    <a:pt x="70144" y="74695"/>
                  </a:lnTo>
                  <a:lnTo>
                    <a:pt x="74385" y="80277"/>
                  </a:lnTo>
                  <a:lnTo>
                    <a:pt x="79118" y="85903"/>
                  </a:lnTo>
                  <a:lnTo>
                    <a:pt x="84178" y="91558"/>
                  </a:lnTo>
                  <a:lnTo>
                    <a:pt x="94880" y="102922"/>
                  </a:lnTo>
                  <a:lnTo>
                    <a:pt x="100401" y="108620"/>
                  </a:lnTo>
                  <a:lnTo>
                    <a:pt x="105034" y="114323"/>
                  </a:lnTo>
                  <a:lnTo>
                    <a:pt x="109075" y="120030"/>
                  </a:lnTo>
                  <a:lnTo>
                    <a:pt x="112722" y="125740"/>
                  </a:lnTo>
                  <a:lnTo>
                    <a:pt x="117058" y="131451"/>
                  </a:lnTo>
                  <a:lnTo>
                    <a:pt x="121854" y="137164"/>
                  </a:lnTo>
                  <a:lnTo>
                    <a:pt x="126956" y="142878"/>
                  </a:lnTo>
                  <a:lnTo>
                    <a:pt x="137705" y="154306"/>
                  </a:lnTo>
                  <a:lnTo>
                    <a:pt x="171498" y="188595"/>
                  </a:lnTo>
                  <a:lnTo>
                    <a:pt x="225346" y="242490"/>
                  </a:lnTo>
                  <a:lnTo>
                    <a:pt x="227383" y="245480"/>
                  </a:lnTo>
                  <a:lnTo>
                    <a:pt x="229647" y="251342"/>
                  </a:lnTo>
                  <a:lnTo>
                    <a:pt x="233193" y="257122"/>
                  </a:lnTo>
                  <a:lnTo>
                    <a:pt x="240030" y="26574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08"/>
            <p:cNvSpPr/>
            <p:nvPr/>
          </p:nvSpPr>
          <p:spPr>
            <a:xfrm>
              <a:off x="5386387" y="3711892"/>
              <a:ext cx="188596" cy="265749"/>
            </a:xfrm>
            <a:custGeom>
              <a:avLst/>
              <a:gdLst/>
              <a:ahLst/>
              <a:cxnLst/>
              <a:rect l="0" t="0" r="0" b="0"/>
              <a:pathLst>
                <a:path w="188596" h="265749">
                  <a:moveTo>
                    <a:pt x="188595" y="0"/>
                  </a:moveTo>
                  <a:lnTo>
                    <a:pt x="184045" y="9102"/>
                  </a:lnTo>
                  <a:lnTo>
                    <a:pt x="181810" y="16111"/>
                  </a:lnTo>
                  <a:lnTo>
                    <a:pt x="181214" y="19313"/>
                  </a:lnTo>
                  <a:lnTo>
                    <a:pt x="178912" y="23353"/>
                  </a:lnTo>
                  <a:lnTo>
                    <a:pt x="175472" y="27951"/>
                  </a:lnTo>
                  <a:lnTo>
                    <a:pt x="171274" y="32922"/>
                  </a:lnTo>
                  <a:lnTo>
                    <a:pt x="167523" y="39093"/>
                  </a:lnTo>
                  <a:lnTo>
                    <a:pt x="164069" y="46065"/>
                  </a:lnTo>
                  <a:lnTo>
                    <a:pt x="160815" y="53570"/>
                  </a:lnTo>
                  <a:lnTo>
                    <a:pt x="154658" y="66989"/>
                  </a:lnTo>
                  <a:lnTo>
                    <a:pt x="151683" y="73234"/>
                  </a:lnTo>
                  <a:lnTo>
                    <a:pt x="147794" y="80255"/>
                  </a:lnTo>
                  <a:lnTo>
                    <a:pt x="143297" y="87794"/>
                  </a:lnTo>
                  <a:lnTo>
                    <a:pt x="138394" y="95677"/>
                  </a:lnTo>
                  <a:lnTo>
                    <a:pt x="132268" y="104742"/>
                  </a:lnTo>
                  <a:lnTo>
                    <a:pt x="117840" y="124974"/>
                  </a:lnTo>
                  <a:lnTo>
                    <a:pt x="110946" y="133799"/>
                  </a:lnTo>
                  <a:lnTo>
                    <a:pt x="104444" y="141587"/>
                  </a:lnTo>
                  <a:lnTo>
                    <a:pt x="98204" y="148684"/>
                  </a:lnTo>
                  <a:lnTo>
                    <a:pt x="92140" y="156273"/>
                  </a:lnTo>
                  <a:lnTo>
                    <a:pt x="86191" y="164189"/>
                  </a:lnTo>
                  <a:lnTo>
                    <a:pt x="74502" y="180606"/>
                  </a:lnTo>
                  <a:lnTo>
                    <a:pt x="62957" y="197427"/>
                  </a:lnTo>
                  <a:lnTo>
                    <a:pt x="58164" y="204008"/>
                  </a:lnTo>
                  <a:lnTo>
                    <a:pt x="54016" y="209348"/>
                  </a:lnTo>
                  <a:lnTo>
                    <a:pt x="50298" y="213860"/>
                  </a:lnTo>
                  <a:lnTo>
                    <a:pt x="45915" y="218773"/>
                  </a:lnTo>
                  <a:lnTo>
                    <a:pt x="35964" y="229313"/>
                  </a:lnTo>
                  <a:lnTo>
                    <a:pt x="17742" y="247944"/>
                  </a:lnTo>
                  <a:lnTo>
                    <a:pt x="0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09"/>
            <p:cNvSpPr/>
            <p:nvPr/>
          </p:nvSpPr>
          <p:spPr>
            <a:xfrm>
              <a:off x="5900737" y="3720465"/>
              <a:ext cx="51436" cy="257176"/>
            </a:xfrm>
            <a:custGeom>
              <a:avLst/>
              <a:gdLst/>
              <a:ahLst/>
              <a:cxnLst/>
              <a:rect l="0" t="0" r="0" b="0"/>
              <a:pathLst>
                <a:path w="51436" h="257176">
                  <a:moveTo>
                    <a:pt x="0" y="0"/>
                  </a:moveTo>
                  <a:lnTo>
                    <a:pt x="0" y="17321"/>
                  </a:lnTo>
                  <a:lnTo>
                    <a:pt x="953" y="21072"/>
                  </a:lnTo>
                  <a:lnTo>
                    <a:pt x="2540" y="24525"/>
                  </a:lnTo>
                  <a:lnTo>
                    <a:pt x="4551" y="27780"/>
                  </a:lnTo>
                  <a:lnTo>
                    <a:pt x="5892" y="31855"/>
                  </a:lnTo>
                  <a:lnTo>
                    <a:pt x="6785" y="36476"/>
                  </a:lnTo>
                  <a:lnTo>
                    <a:pt x="7381" y="41463"/>
                  </a:lnTo>
                  <a:lnTo>
                    <a:pt x="8730" y="47644"/>
                  </a:lnTo>
                  <a:lnTo>
                    <a:pt x="10583" y="54623"/>
                  </a:lnTo>
                  <a:lnTo>
                    <a:pt x="12770" y="62132"/>
                  </a:lnTo>
                  <a:lnTo>
                    <a:pt x="15181" y="69044"/>
                  </a:lnTo>
                  <a:lnTo>
                    <a:pt x="17741" y="75557"/>
                  </a:lnTo>
                  <a:lnTo>
                    <a:pt x="20400" y="81804"/>
                  </a:lnTo>
                  <a:lnTo>
                    <a:pt x="23125" y="88826"/>
                  </a:lnTo>
                  <a:lnTo>
                    <a:pt x="28693" y="104248"/>
                  </a:lnTo>
                  <a:lnTo>
                    <a:pt x="30558" y="112361"/>
                  </a:lnTo>
                  <a:lnTo>
                    <a:pt x="31803" y="120627"/>
                  </a:lnTo>
                  <a:lnTo>
                    <a:pt x="32631" y="128995"/>
                  </a:lnTo>
                  <a:lnTo>
                    <a:pt x="34137" y="136479"/>
                  </a:lnTo>
                  <a:lnTo>
                    <a:pt x="36093" y="143373"/>
                  </a:lnTo>
                  <a:lnTo>
                    <a:pt x="38350" y="149875"/>
                  </a:lnTo>
                  <a:lnTo>
                    <a:pt x="39854" y="156114"/>
                  </a:lnTo>
                  <a:lnTo>
                    <a:pt x="40857" y="162178"/>
                  </a:lnTo>
                  <a:lnTo>
                    <a:pt x="41526" y="168126"/>
                  </a:lnTo>
                  <a:lnTo>
                    <a:pt x="41971" y="173997"/>
                  </a:lnTo>
                  <a:lnTo>
                    <a:pt x="42269" y="179815"/>
                  </a:lnTo>
                  <a:lnTo>
                    <a:pt x="42598" y="191360"/>
                  </a:lnTo>
                  <a:lnTo>
                    <a:pt x="42828" y="220015"/>
                  </a:lnTo>
                  <a:lnTo>
                    <a:pt x="43792" y="224782"/>
                  </a:lnTo>
                  <a:lnTo>
                    <a:pt x="45387" y="228912"/>
                  </a:lnTo>
                  <a:lnTo>
                    <a:pt x="47403" y="232618"/>
                  </a:lnTo>
                  <a:lnTo>
                    <a:pt x="48747" y="236041"/>
                  </a:lnTo>
                  <a:lnTo>
                    <a:pt x="50240" y="242384"/>
                  </a:lnTo>
                  <a:lnTo>
                    <a:pt x="51199" y="248326"/>
                  </a:lnTo>
                  <a:lnTo>
                    <a:pt x="51277" y="250323"/>
                  </a:lnTo>
                  <a:lnTo>
                    <a:pt x="51435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10"/>
            <p:cNvSpPr/>
            <p:nvPr/>
          </p:nvSpPr>
          <p:spPr>
            <a:xfrm>
              <a:off x="5772150" y="3814762"/>
              <a:ext cx="300038" cy="42864"/>
            </a:xfrm>
            <a:custGeom>
              <a:avLst/>
              <a:gdLst/>
              <a:ahLst/>
              <a:cxnLst/>
              <a:rect l="0" t="0" r="0" b="0"/>
              <a:pathLst>
                <a:path w="300038" h="42864">
                  <a:moveTo>
                    <a:pt x="0" y="42863"/>
                  </a:moveTo>
                  <a:lnTo>
                    <a:pt x="0" y="38312"/>
                  </a:lnTo>
                  <a:lnTo>
                    <a:pt x="952" y="36971"/>
                  </a:lnTo>
                  <a:lnTo>
                    <a:pt x="2540" y="36077"/>
                  </a:lnTo>
                  <a:lnTo>
                    <a:pt x="4550" y="35482"/>
                  </a:lnTo>
                  <a:lnTo>
                    <a:pt x="6843" y="34132"/>
                  </a:lnTo>
                  <a:lnTo>
                    <a:pt x="9325" y="32279"/>
                  </a:lnTo>
                  <a:lnTo>
                    <a:pt x="11931" y="30092"/>
                  </a:lnTo>
                  <a:lnTo>
                    <a:pt x="15574" y="28634"/>
                  </a:lnTo>
                  <a:lnTo>
                    <a:pt x="19908" y="27662"/>
                  </a:lnTo>
                  <a:lnTo>
                    <a:pt x="24701" y="27014"/>
                  </a:lnTo>
                  <a:lnTo>
                    <a:pt x="30755" y="25629"/>
                  </a:lnTo>
                  <a:lnTo>
                    <a:pt x="37648" y="23754"/>
                  </a:lnTo>
                  <a:lnTo>
                    <a:pt x="45101" y="21551"/>
                  </a:lnTo>
                  <a:lnTo>
                    <a:pt x="52927" y="20082"/>
                  </a:lnTo>
                  <a:lnTo>
                    <a:pt x="61002" y="19103"/>
                  </a:lnTo>
                  <a:lnTo>
                    <a:pt x="69243" y="18450"/>
                  </a:lnTo>
                  <a:lnTo>
                    <a:pt x="77595" y="17063"/>
                  </a:lnTo>
                  <a:lnTo>
                    <a:pt x="86019" y="15186"/>
                  </a:lnTo>
                  <a:lnTo>
                    <a:pt x="94494" y="12981"/>
                  </a:lnTo>
                  <a:lnTo>
                    <a:pt x="103001" y="11512"/>
                  </a:lnTo>
                  <a:lnTo>
                    <a:pt x="111530" y="10532"/>
                  </a:lnTo>
                  <a:lnTo>
                    <a:pt x="120073" y="9879"/>
                  </a:lnTo>
                  <a:lnTo>
                    <a:pt x="128626" y="8491"/>
                  </a:lnTo>
                  <a:lnTo>
                    <a:pt x="137186" y="6613"/>
                  </a:lnTo>
                  <a:lnTo>
                    <a:pt x="145749" y="4409"/>
                  </a:lnTo>
                  <a:lnTo>
                    <a:pt x="155269" y="2939"/>
                  </a:lnTo>
                  <a:lnTo>
                    <a:pt x="165425" y="1960"/>
                  </a:lnTo>
                  <a:lnTo>
                    <a:pt x="176006" y="1306"/>
                  </a:lnTo>
                  <a:lnTo>
                    <a:pt x="195382" y="581"/>
                  </a:lnTo>
                  <a:lnTo>
                    <a:pt x="222356" y="172"/>
                  </a:lnTo>
                  <a:lnTo>
                    <a:pt x="3000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11"/>
            <p:cNvSpPr/>
            <p:nvPr/>
          </p:nvSpPr>
          <p:spPr>
            <a:xfrm>
              <a:off x="6115050" y="3660457"/>
              <a:ext cx="230944" cy="308211"/>
            </a:xfrm>
            <a:custGeom>
              <a:avLst/>
              <a:gdLst/>
              <a:ahLst/>
              <a:cxnLst/>
              <a:rect l="0" t="0" r="0" b="0"/>
              <a:pathLst>
                <a:path w="230944" h="308211">
                  <a:moveTo>
                    <a:pt x="17145" y="0"/>
                  </a:moveTo>
                  <a:lnTo>
                    <a:pt x="8925" y="0"/>
                  </a:lnTo>
                  <a:lnTo>
                    <a:pt x="8619" y="9325"/>
                  </a:lnTo>
                  <a:lnTo>
                    <a:pt x="8582" y="20151"/>
                  </a:lnTo>
                  <a:lnTo>
                    <a:pt x="11116" y="28324"/>
                  </a:lnTo>
                  <a:lnTo>
                    <a:pt x="13125" y="33170"/>
                  </a:lnTo>
                  <a:lnTo>
                    <a:pt x="14465" y="39258"/>
                  </a:lnTo>
                  <a:lnTo>
                    <a:pt x="15358" y="46175"/>
                  </a:lnTo>
                  <a:lnTo>
                    <a:pt x="15954" y="53643"/>
                  </a:lnTo>
                  <a:lnTo>
                    <a:pt x="16351" y="61480"/>
                  </a:lnTo>
                  <a:lnTo>
                    <a:pt x="16792" y="77807"/>
                  </a:lnTo>
                  <a:lnTo>
                    <a:pt x="17862" y="86161"/>
                  </a:lnTo>
                  <a:lnTo>
                    <a:pt x="19528" y="94588"/>
                  </a:lnTo>
                  <a:lnTo>
                    <a:pt x="21591" y="103064"/>
                  </a:lnTo>
                  <a:lnTo>
                    <a:pt x="22966" y="111572"/>
                  </a:lnTo>
                  <a:lnTo>
                    <a:pt x="23883" y="120101"/>
                  </a:lnTo>
                  <a:lnTo>
                    <a:pt x="24495" y="128645"/>
                  </a:lnTo>
                  <a:lnTo>
                    <a:pt x="25855" y="137198"/>
                  </a:lnTo>
                  <a:lnTo>
                    <a:pt x="27714" y="145758"/>
                  </a:lnTo>
                  <a:lnTo>
                    <a:pt x="29905" y="154322"/>
                  </a:lnTo>
                  <a:lnTo>
                    <a:pt x="32320" y="162889"/>
                  </a:lnTo>
                  <a:lnTo>
                    <a:pt x="37541" y="180028"/>
                  </a:lnTo>
                  <a:lnTo>
                    <a:pt x="39315" y="187646"/>
                  </a:lnTo>
                  <a:lnTo>
                    <a:pt x="40497" y="194630"/>
                  </a:lnTo>
                  <a:lnTo>
                    <a:pt x="41285" y="201191"/>
                  </a:lnTo>
                  <a:lnTo>
                    <a:pt x="41811" y="208422"/>
                  </a:lnTo>
                  <a:lnTo>
                    <a:pt x="42161" y="216101"/>
                  </a:lnTo>
                  <a:lnTo>
                    <a:pt x="42395" y="224077"/>
                  </a:lnTo>
                  <a:lnTo>
                    <a:pt x="43503" y="231300"/>
                  </a:lnTo>
                  <a:lnTo>
                    <a:pt x="45194" y="238020"/>
                  </a:lnTo>
                  <a:lnTo>
                    <a:pt x="47275" y="244405"/>
                  </a:lnTo>
                  <a:lnTo>
                    <a:pt x="49614" y="249614"/>
                  </a:lnTo>
                  <a:lnTo>
                    <a:pt x="54753" y="257942"/>
                  </a:lnTo>
                  <a:lnTo>
                    <a:pt x="57672" y="264818"/>
                  </a:lnTo>
                  <a:lnTo>
                    <a:pt x="59315" y="274045"/>
                  </a:lnTo>
                  <a:lnTo>
                    <a:pt x="59802" y="282811"/>
                  </a:lnTo>
                  <a:lnTo>
                    <a:pt x="59995" y="290959"/>
                  </a:lnTo>
                  <a:lnTo>
                    <a:pt x="60007" y="274131"/>
                  </a:lnTo>
                  <a:lnTo>
                    <a:pt x="59054" y="270384"/>
                  </a:lnTo>
                  <a:lnTo>
                    <a:pt x="55456" y="263681"/>
                  </a:lnTo>
                  <a:lnTo>
                    <a:pt x="53222" y="254986"/>
                  </a:lnTo>
                  <a:lnTo>
                    <a:pt x="52626" y="250001"/>
                  </a:lnTo>
                  <a:lnTo>
                    <a:pt x="53182" y="243820"/>
                  </a:lnTo>
                  <a:lnTo>
                    <a:pt x="54504" y="236841"/>
                  </a:lnTo>
                  <a:lnTo>
                    <a:pt x="56339" y="229332"/>
                  </a:lnTo>
                  <a:lnTo>
                    <a:pt x="57561" y="222421"/>
                  </a:lnTo>
                  <a:lnTo>
                    <a:pt x="58377" y="215908"/>
                  </a:lnTo>
                  <a:lnTo>
                    <a:pt x="58920" y="209661"/>
                  </a:lnTo>
                  <a:lnTo>
                    <a:pt x="60235" y="203592"/>
                  </a:lnTo>
                  <a:lnTo>
                    <a:pt x="62064" y="197640"/>
                  </a:lnTo>
                  <a:lnTo>
                    <a:pt x="64236" y="191768"/>
                  </a:lnTo>
                  <a:lnTo>
                    <a:pt x="66636" y="185948"/>
                  </a:lnTo>
                  <a:lnTo>
                    <a:pt x="69189" y="180163"/>
                  </a:lnTo>
                  <a:lnTo>
                    <a:pt x="71844" y="174401"/>
                  </a:lnTo>
                  <a:lnTo>
                    <a:pt x="77332" y="165459"/>
                  </a:lnTo>
                  <a:lnTo>
                    <a:pt x="82947" y="157357"/>
                  </a:lnTo>
                  <a:lnTo>
                    <a:pt x="85778" y="152530"/>
                  </a:lnTo>
                  <a:lnTo>
                    <a:pt x="91463" y="143039"/>
                  </a:lnTo>
                  <a:lnTo>
                    <a:pt x="97165" y="135645"/>
                  </a:lnTo>
                  <a:lnTo>
                    <a:pt x="100972" y="133293"/>
                  </a:lnTo>
                  <a:lnTo>
                    <a:pt x="105414" y="131724"/>
                  </a:lnTo>
                  <a:lnTo>
                    <a:pt x="110281" y="130679"/>
                  </a:lnTo>
                  <a:lnTo>
                    <a:pt x="114478" y="129029"/>
                  </a:lnTo>
                  <a:lnTo>
                    <a:pt x="121682" y="124656"/>
                  </a:lnTo>
                  <a:lnTo>
                    <a:pt x="125888" y="123109"/>
                  </a:lnTo>
                  <a:lnTo>
                    <a:pt x="130598" y="122078"/>
                  </a:lnTo>
                  <a:lnTo>
                    <a:pt x="135643" y="121390"/>
                  </a:lnTo>
                  <a:lnTo>
                    <a:pt x="139958" y="120932"/>
                  </a:lnTo>
                  <a:lnTo>
                    <a:pt x="143788" y="120626"/>
                  </a:lnTo>
                  <a:lnTo>
                    <a:pt x="147293" y="120423"/>
                  </a:lnTo>
                  <a:lnTo>
                    <a:pt x="156269" y="120196"/>
                  </a:lnTo>
                  <a:lnTo>
                    <a:pt x="161329" y="120136"/>
                  </a:lnTo>
                  <a:lnTo>
                    <a:pt x="166608" y="121048"/>
                  </a:lnTo>
                  <a:lnTo>
                    <a:pt x="172031" y="122609"/>
                  </a:lnTo>
                  <a:lnTo>
                    <a:pt x="177552" y="124602"/>
                  </a:lnTo>
                  <a:lnTo>
                    <a:pt x="183138" y="126883"/>
                  </a:lnTo>
                  <a:lnTo>
                    <a:pt x="188767" y="129356"/>
                  </a:lnTo>
                  <a:lnTo>
                    <a:pt x="194425" y="131958"/>
                  </a:lnTo>
                  <a:lnTo>
                    <a:pt x="199149" y="134644"/>
                  </a:lnTo>
                  <a:lnTo>
                    <a:pt x="203251" y="137388"/>
                  </a:lnTo>
                  <a:lnTo>
                    <a:pt x="206938" y="140169"/>
                  </a:lnTo>
                  <a:lnTo>
                    <a:pt x="213575" y="148340"/>
                  </a:lnTo>
                  <a:lnTo>
                    <a:pt x="219700" y="157369"/>
                  </a:lnTo>
                  <a:lnTo>
                    <a:pt x="225596" y="164557"/>
                  </a:lnTo>
                  <a:lnTo>
                    <a:pt x="227550" y="168760"/>
                  </a:lnTo>
                  <a:lnTo>
                    <a:pt x="228853" y="173467"/>
                  </a:lnTo>
                  <a:lnTo>
                    <a:pt x="229721" y="178509"/>
                  </a:lnTo>
                  <a:lnTo>
                    <a:pt x="230300" y="183776"/>
                  </a:lnTo>
                  <a:lnTo>
                    <a:pt x="230685" y="189192"/>
                  </a:lnTo>
                  <a:lnTo>
                    <a:pt x="230943" y="194708"/>
                  </a:lnTo>
                  <a:lnTo>
                    <a:pt x="230161" y="200291"/>
                  </a:lnTo>
                  <a:lnTo>
                    <a:pt x="228689" y="205917"/>
                  </a:lnTo>
                  <a:lnTo>
                    <a:pt x="226754" y="211573"/>
                  </a:lnTo>
                  <a:lnTo>
                    <a:pt x="224512" y="217249"/>
                  </a:lnTo>
                  <a:lnTo>
                    <a:pt x="222064" y="222938"/>
                  </a:lnTo>
                  <a:lnTo>
                    <a:pt x="219480" y="228635"/>
                  </a:lnTo>
                  <a:lnTo>
                    <a:pt x="214900" y="234338"/>
                  </a:lnTo>
                  <a:lnTo>
                    <a:pt x="208989" y="240046"/>
                  </a:lnTo>
                  <a:lnTo>
                    <a:pt x="202191" y="245756"/>
                  </a:lnTo>
                  <a:lnTo>
                    <a:pt x="195754" y="250514"/>
                  </a:lnTo>
                  <a:lnTo>
                    <a:pt x="189557" y="254640"/>
                  </a:lnTo>
                  <a:lnTo>
                    <a:pt x="183521" y="258342"/>
                  </a:lnTo>
                  <a:lnTo>
                    <a:pt x="177593" y="262716"/>
                  </a:lnTo>
                  <a:lnTo>
                    <a:pt x="171735" y="267536"/>
                  </a:lnTo>
                  <a:lnTo>
                    <a:pt x="165925" y="272655"/>
                  </a:lnTo>
                  <a:lnTo>
                    <a:pt x="160146" y="277020"/>
                  </a:lnTo>
                  <a:lnTo>
                    <a:pt x="154389" y="280883"/>
                  </a:lnTo>
                  <a:lnTo>
                    <a:pt x="148646" y="284410"/>
                  </a:lnTo>
                  <a:lnTo>
                    <a:pt x="141959" y="287714"/>
                  </a:lnTo>
                  <a:lnTo>
                    <a:pt x="134645" y="290870"/>
                  </a:lnTo>
                  <a:lnTo>
                    <a:pt x="126911" y="293926"/>
                  </a:lnTo>
                  <a:lnTo>
                    <a:pt x="119849" y="295963"/>
                  </a:lnTo>
                  <a:lnTo>
                    <a:pt x="113237" y="297321"/>
                  </a:lnTo>
                  <a:lnTo>
                    <a:pt x="106924" y="298226"/>
                  </a:lnTo>
                  <a:lnTo>
                    <a:pt x="100810" y="299783"/>
                  </a:lnTo>
                  <a:lnTo>
                    <a:pt x="94829" y="301773"/>
                  </a:lnTo>
                  <a:lnTo>
                    <a:pt x="88937" y="304052"/>
                  </a:lnTo>
                  <a:lnTo>
                    <a:pt x="82151" y="305571"/>
                  </a:lnTo>
                  <a:lnTo>
                    <a:pt x="74770" y="306584"/>
                  </a:lnTo>
                  <a:lnTo>
                    <a:pt x="60853" y="307710"/>
                  </a:lnTo>
                  <a:lnTo>
                    <a:pt x="51493" y="308210"/>
                  </a:lnTo>
                  <a:lnTo>
                    <a:pt x="46711" y="307391"/>
                  </a:lnTo>
                  <a:lnTo>
                    <a:pt x="41618" y="305892"/>
                  </a:lnTo>
                  <a:lnTo>
                    <a:pt x="36317" y="303940"/>
                  </a:lnTo>
                  <a:lnTo>
                    <a:pt x="31831" y="302640"/>
                  </a:lnTo>
                  <a:lnTo>
                    <a:pt x="27888" y="301772"/>
                  </a:lnTo>
                  <a:lnTo>
                    <a:pt x="20967" y="300808"/>
                  </a:lnTo>
                  <a:lnTo>
                    <a:pt x="14716" y="300380"/>
                  </a:lnTo>
                  <a:lnTo>
                    <a:pt x="8763" y="300190"/>
                  </a:lnTo>
                  <a:lnTo>
                    <a:pt x="0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12"/>
            <p:cNvSpPr/>
            <p:nvPr/>
          </p:nvSpPr>
          <p:spPr>
            <a:xfrm>
              <a:off x="4863465" y="4003357"/>
              <a:ext cx="308611" cy="17042"/>
            </a:xfrm>
            <a:custGeom>
              <a:avLst/>
              <a:gdLst/>
              <a:ahLst/>
              <a:cxnLst/>
              <a:rect l="0" t="0" r="0" b="0"/>
              <a:pathLst>
                <a:path w="308611" h="17042">
                  <a:moveTo>
                    <a:pt x="0" y="8572"/>
                  </a:moveTo>
                  <a:lnTo>
                    <a:pt x="20400" y="8572"/>
                  </a:lnTo>
                  <a:lnTo>
                    <a:pt x="23124" y="9525"/>
                  </a:lnTo>
                  <a:lnTo>
                    <a:pt x="25894" y="11113"/>
                  </a:lnTo>
                  <a:lnTo>
                    <a:pt x="28692" y="13123"/>
                  </a:lnTo>
                  <a:lnTo>
                    <a:pt x="32463" y="14464"/>
                  </a:lnTo>
                  <a:lnTo>
                    <a:pt x="36882" y="15358"/>
                  </a:lnTo>
                  <a:lnTo>
                    <a:pt x="41733" y="15953"/>
                  </a:lnTo>
                  <a:lnTo>
                    <a:pt x="45919" y="16351"/>
                  </a:lnTo>
                  <a:lnTo>
                    <a:pt x="53111" y="16792"/>
                  </a:lnTo>
                  <a:lnTo>
                    <a:pt x="64562" y="16988"/>
                  </a:lnTo>
                  <a:lnTo>
                    <a:pt x="71616" y="17041"/>
                  </a:lnTo>
                  <a:lnTo>
                    <a:pt x="78224" y="16123"/>
                  </a:lnTo>
                  <a:lnTo>
                    <a:pt x="84534" y="14559"/>
                  </a:lnTo>
                  <a:lnTo>
                    <a:pt x="90646" y="12564"/>
                  </a:lnTo>
                  <a:lnTo>
                    <a:pt x="97578" y="11233"/>
                  </a:lnTo>
                  <a:lnTo>
                    <a:pt x="105057" y="10346"/>
                  </a:lnTo>
                  <a:lnTo>
                    <a:pt x="112900" y="9755"/>
                  </a:lnTo>
                  <a:lnTo>
                    <a:pt x="120034" y="9361"/>
                  </a:lnTo>
                  <a:lnTo>
                    <a:pt x="133041" y="8923"/>
                  </a:lnTo>
                  <a:lnTo>
                    <a:pt x="140129" y="7853"/>
                  </a:lnTo>
                  <a:lnTo>
                    <a:pt x="147711" y="6188"/>
                  </a:lnTo>
                  <a:lnTo>
                    <a:pt x="155624" y="4126"/>
                  </a:lnTo>
                  <a:lnTo>
                    <a:pt x="163756" y="2750"/>
                  </a:lnTo>
                  <a:lnTo>
                    <a:pt x="172036" y="1834"/>
                  </a:lnTo>
                  <a:lnTo>
                    <a:pt x="180413" y="1222"/>
                  </a:lnTo>
                  <a:lnTo>
                    <a:pt x="188855" y="815"/>
                  </a:lnTo>
                  <a:lnTo>
                    <a:pt x="205856" y="362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13"/>
            <p:cNvSpPr/>
            <p:nvPr/>
          </p:nvSpPr>
          <p:spPr>
            <a:xfrm>
              <a:off x="4901388" y="4071937"/>
              <a:ext cx="296405" cy="17146"/>
            </a:xfrm>
            <a:custGeom>
              <a:avLst/>
              <a:gdLst/>
              <a:ahLst/>
              <a:cxnLst/>
              <a:rect l="0" t="0" r="0" b="0"/>
              <a:pathLst>
                <a:path w="296405" h="17146">
                  <a:moveTo>
                    <a:pt x="4939" y="17145"/>
                  </a:moveTo>
                  <a:lnTo>
                    <a:pt x="0" y="17145"/>
                  </a:lnTo>
                  <a:lnTo>
                    <a:pt x="75291" y="17145"/>
                  </a:lnTo>
                  <a:lnTo>
                    <a:pt x="83273" y="16192"/>
                  </a:lnTo>
                  <a:lnTo>
                    <a:pt x="91451" y="14605"/>
                  </a:lnTo>
                  <a:lnTo>
                    <a:pt x="99761" y="12594"/>
                  </a:lnTo>
                  <a:lnTo>
                    <a:pt x="108159" y="11254"/>
                  </a:lnTo>
                  <a:lnTo>
                    <a:pt x="116615" y="10360"/>
                  </a:lnTo>
                  <a:lnTo>
                    <a:pt x="125110" y="9764"/>
                  </a:lnTo>
                  <a:lnTo>
                    <a:pt x="133630" y="8415"/>
                  </a:lnTo>
                  <a:lnTo>
                    <a:pt x="142168" y="6562"/>
                  </a:lnTo>
                  <a:lnTo>
                    <a:pt x="150717" y="4375"/>
                  </a:lnTo>
                  <a:lnTo>
                    <a:pt x="159275" y="2916"/>
                  </a:lnTo>
                  <a:lnTo>
                    <a:pt x="167837" y="1944"/>
                  </a:lnTo>
                  <a:lnTo>
                    <a:pt x="176403" y="1296"/>
                  </a:lnTo>
                  <a:lnTo>
                    <a:pt x="184970" y="864"/>
                  </a:lnTo>
                  <a:lnTo>
                    <a:pt x="202111" y="384"/>
                  </a:lnTo>
                  <a:lnTo>
                    <a:pt x="29640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14"/>
            <p:cNvSpPr/>
            <p:nvPr/>
          </p:nvSpPr>
          <p:spPr>
            <a:xfrm>
              <a:off x="6346507" y="4046220"/>
              <a:ext cx="197169" cy="68581"/>
            </a:xfrm>
            <a:custGeom>
              <a:avLst/>
              <a:gdLst/>
              <a:ahLst/>
              <a:cxnLst/>
              <a:rect l="0" t="0" r="0" b="0"/>
              <a:pathLst>
                <a:path w="197169" h="68581">
                  <a:moveTo>
                    <a:pt x="0" y="0"/>
                  </a:moveTo>
                  <a:lnTo>
                    <a:pt x="0" y="4550"/>
                  </a:lnTo>
                  <a:lnTo>
                    <a:pt x="953" y="6843"/>
                  </a:lnTo>
                  <a:lnTo>
                    <a:pt x="2540" y="9325"/>
                  </a:lnTo>
                  <a:lnTo>
                    <a:pt x="7381" y="15600"/>
                  </a:lnTo>
                  <a:lnTo>
                    <a:pt x="8731" y="17068"/>
                  </a:lnTo>
                  <a:lnTo>
                    <a:pt x="15181" y="23683"/>
                  </a:lnTo>
                  <a:lnTo>
                    <a:pt x="45731" y="54302"/>
                  </a:lnTo>
                  <a:lnTo>
                    <a:pt x="49537" y="57156"/>
                  </a:lnTo>
                  <a:lnTo>
                    <a:pt x="53980" y="60011"/>
                  </a:lnTo>
                  <a:lnTo>
                    <a:pt x="58846" y="62867"/>
                  </a:lnTo>
                  <a:lnTo>
                    <a:pt x="63044" y="64772"/>
                  </a:lnTo>
                  <a:lnTo>
                    <a:pt x="66794" y="66041"/>
                  </a:lnTo>
                  <a:lnTo>
                    <a:pt x="70247" y="66887"/>
                  </a:lnTo>
                  <a:lnTo>
                    <a:pt x="74454" y="67451"/>
                  </a:lnTo>
                  <a:lnTo>
                    <a:pt x="79163" y="67828"/>
                  </a:lnTo>
                  <a:lnTo>
                    <a:pt x="84208" y="68078"/>
                  </a:lnTo>
                  <a:lnTo>
                    <a:pt x="94894" y="68357"/>
                  </a:lnTo>
                  <a:lnTo>
                    <a:pt x="177559" y="68580"/>
                  </a:lnTo>
                  <a:lnTo>
                    <a:pt x="182189" y="67627"/>
                  </a:lnTo>
                  <a:lnTo>
                    <a:pt x="186230" y="66040"/>
                  </a:lnTo>
                  <a:lnTo>
                    <a:pt x="197168" y="600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15"/>
            <p:cNvSpPr/>
            <p:nvPr/>
          </p:nvSpPr>
          <p:spPr>
            <a:xfrm>
              <a:off x="6312217" y="3986213"/>
              <a:ext cx="145734" cy="171414"/>
            </a:xfrm>
            <a:custGeom>
              <a:avLst/>
              <a:gdLst/>
              <a:ahLst/>
              <a:cxnLst/>
              <a:rect l="0" t="0" r="0" b="0"/>
              <a:pathLst>
                <a:path w="145734" h="171414">
                  <a:moveTo>
                    <a:pt x="17145" y="42862"/>
                  </a:moveTo>
                  <a:lnTo>
                    <a:pt x="8926" y="42862"/>
                  </a:lnTo>
                  <a:lnTo>
                    <a:pt x="13228" y="47412"/>
                  </a:lnTo>
                  <a:lnTo>
                    <a:pt x="14534" y="49705"/>
                  </a:lnTo>
                  <a:lnTo>
                    <a:pt x="15985" y="54793"/>
                  </a:lnTo>
                  <a:lnTo>
                    <a:pt x="16371" y="57483"/>
                  </a:lnTo>
                  <a:lnTo>
                    <a:pt x="16629" y="60230"/>
                  </a:lnTo>
                  <a:lnTo>
                    <a:pt x="16801" y="63013"/>
                  </a:lnTo>
                  <a:lnTo>
                    <a:pt x="16992" y="71185"/>
                  </a:lnTo>
                  <a:lnTo>
                    <a:pt x="17145" y="171413"/>
                  </a:lnTo>
                  <a:lnTo>
                    <a:pt x="17145" y="159514"/>
                  </a:lnTo>
                  <a:lnTo>
                    <a:pt x="16193" y="156825"/>
                  </a:lnTo>
                  <a:lnTo>
                    <a:pt x="14605" y="154080"/>
                  </a:lnTo>
                  <a:lnTo>
                    <a:pt x="12595" y="151297"/>
                  </a:lnTo>
                  <a:lnTo>
                    <a:pt x="11253" y="147537"/>
                  </a:lnTo>
                  <a:lnTo>
                    <a:pt x="10360" y="143125"/>
                  </a:lnTo>
                  <a:lnTo>
                    <a:pt x="9764" y="138279"/>
                  </a:lnTo>
                  <a:lnTo>
                    <a:pt x="8415" y="133143"/>
                  </a:lnTo>
                  <a:lnTo>
                    <a:pt x="6562" y="127814"/>
                  </a:lnTo>
                  <a:lnTo>
                    <a:pt x="4375" y="122357"/>
                  </a:lnTo>
                  <a:lnTo>
                    <a:pt x="2916" y="116814"/>
                  </a:lnTo>
                  <a:lnTo>
                    <a:pt x="1944" y="111213"/>
                  </a:lnTo>
                  <a:lnTo>
                    <a:pt x="1297" y="105574"/>
                  </a:lnTo>
                  <a:lnTo>
                    <a:pt x="864" y="100863"/>
                  </a:lnTo>
                  <a:lnTo>
                    <a:pt x="576" y="96769"/>
                  </a:lnTo>
                  <a:lnTo>
                    <a:pt x="384" y="93088"/>
                  </a:lnTo>
                  <a:lnTo>
                    <a:pt x="171" y="83917"/>
                  </a:lnTo>
                  <a:lnTo>
                    <a:pt x="0" y="10308"/>
                  </a:lnTo>
                  <a:lnTo>
                    <a:pt x="2540" y="6804"/>
                  </a:lnTo>
                  <a:lnTo>
                    <a:pt x="7381" y="1343"/>
                  </a:lnTo>
                  <a:lnTo>
                    <a:pt x="8730" y="895"/>
                  </a:lnTo>
                  <a:lnTo>
                    <a:pt x="12770" y="397"/>
                  </a:lnTo>
                  <a:lnTo>
                    <a:pt x="15181" y="264"/>
                  </a:lnTo>
                  <a:lnTo>
                    <a:pt x="20400" y="117"/>
                  </a:lnTo>
                  <a:lnTo>
                    <a:pt x="45418" y="4"/>
                  </a:lnTo>
                  <a:lnTo>
                    <a:pt x="61677" y="0"/>
                  </a:lnTo>
                  <a:lnTo>
                    <a:pt x="65883" y="952"/>
                  </a:lnTo>
                  <a:lnTo>
                    <a:pt x="70592" y="2540"/>
                  </a:lnTo>
                  <a:lnTo>
                    <a:pt x="75636" y="4550"/>
                  </a:lnTo>
                  <a:lnTo>
                    <a:pt x="80904" y="5891"/>
                  </a:lnTo>
                  <a:lnTo>
                    <a:pt x="86321" y="6784"/>
                  </a:lnTo>
                  <a:lnTo>
                    <a:pt x="91837" y="7380"/>
                  </a:lnTo>
                  <a:lnTo>
                    <a:pt x="96467" y="7777"/>
                  </a:lnTo>
                  <a:lnTo>
                    <a:pt x="100507" y="8042"/>
                  </a:lnTo>
                  <a:lnTo>
                    <a:pt x="104152" y="8218"/>
                  </a:lnTo>
                  <a:lnTo>
                    <a:pt x="113283" y="8415"/>
                  </a:lnTo>
                  <a:lnTo>
                    <a:pt x="145733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16"/>
            <p:cNvSpPr/>
            <p:nvPr/>
          </p:nvSpPr>
          <p:spPr>
            <a:xfrm>
              <a:off x="6620827" y="4054836"/>
              <a:ext cx="231458" cy="290879"/>
            </a:xfrm>
            <a:custGeom>
              <a:avLst/>
              <a:gdLst/>
              <a:ahLst/>
              <a:cxnLst/>
              <a:rect l="0" t="0" r="0" b="0"/>
              <a:pathLst>
                <a:path w="231458" h="290879">
                  <a:moveTo>
                    <a:pt x="0" y="8529"/>
                  </a:moveTo>
                  <a:lnTo>
                    <a:pt x="0" y="41772"/>
                  </a:lnTo>
                  <a:lnTo>
                    <a:pt x="953" y="46884"/>
                  </a:lnTo>
                  <a:lnTo>
                    <a:pt x="2540" y="52196"/>
                  </a:lnTo>
                  <a:lnTo>
                    <a:pt x="4551" y="57643"/>
                  </a:lnTo>
                  <a:lnTo>
                    <a:pt x="5891" y="63179"/>
                  </a:lnTo>
                  <a:lnTo>
                    <a:pt x="6785" y="68775"/>
                  </a:lnTo>
                  <a:lnTo>
                    <a:pt x="7381" y="74410"/>
                  </a:lnTo>
                  <a:lnTo>
                    <a:pt x="8043" y="83212"/>
                  </a:lnTo>
                  <a:lnTo>
                    <a:pt x="8219" y="86892"/>
                  </a:lnTo>
                  <a:lnTo>
                    <a:pt x="9290" y="91251"/>
                  </a:lnTo>
                  <a:lnTo>
                    <a:pt x="10956" y="96062"/>
                  </a:lnTo>
                  <a:lnTo>
                    <a:pt x="13019" y="101174"/>
                  </a:lnTo>
                  <a:lnTo>
                    <a:pt x="17851" y="109394"/>
                  </a:lnTo>
                  <a:lnTo>
                    <a:pt x="23174" y="116223"/>
                  </a:lnTo>
                  <a:lnTo>
                    <a:pt x="28715" y="122433"/>
                  </a:lnTo>
                  <a:lnTo>
                    <a:pt x="32638" y="126733"/>
                  </a:lnTo>
                  <a:lnTo>
                    <a:pt x="38636" y="127739"/>
                  </a:lnTo>
                  <a:lnTo>
                    <a:pt x="48906" y="128385"/>
                  </a:lnTo>
                  <a:lnTo>
                    <a:pt x="50702" y="127485"/>
                  </a:lnTo>
                  <a:lnTo>
                    <a:pt x="57780" y="121668"/>
                  </a:lnTo>
                  <a:lnTo>
                    <a:pt x="63145" y="116598"/>
                  </a:lnTo>
                  <a:lnTo>
                    <a:pt x="71521" y="108388"/>
                  </a:lnTo>
                  <a:lnTo>
                    <a:pt x="77190" y="100218"/>
                  </a:lnTo>
                  <a:lnTo>
                    <a:pt x="81932" y="91190"/>
                  </a:lnTo>
                  <a:lnTo>
                    <a:pt x="84039" y="84002"/>
                  </a:lnTo>
                  <a:lnTo>
                    <a:pt x="87516" y="75092"/>
                  </a:lnTo>
                  <a:lnTo>
                    <a:pt x="89776" y="70049"/>
                  </a:lnTo>
                  <a:lnTo>
                    <a:pt x="94828" y="61906"/>
                  </a:lnTo>
                  <a:lnTo>
                    <a:pt x="97509" y="58401"/>
                  </a:lnTo>
                  <a:lnTo>
                    <a:pt x="99296" y="54160"/>
                  </a:lnTo>
                  <a:lnTo>
                    <a:pt x="100487" y="49427"/>
                  </a:lnTo>
                  <a:lnTo>
                    <a:pt x="101282" y="44366"/>
                  </a:lnTo>
                  <a:lnTo>
                    <a:pt x="102164" y="36204"/>
                  </a:lnTo>
                  <a:lnTo>
                    <a:pt x="102399" y="32694"/>
                  </a:lnTo>
                  <a:lnTo>
                    <a:pt x="103509" y="29401"/>
                  </a:lnTo>
                  <a:lnTo>
                    <a:pt x="107282" y="23203"/>
                  </a:lnTo>
                  <a:lnTo>
                    <a:pt x="109593" y="17273"/>
                  </a:lnTo>
                  <a:lnTo>
                    <a:pt x="110895" y="8579"/>
                  </a:lnTo>
                  <a:lnTo>
                    <a:pt x="111334" y="1660"/>
                  </a:lnTo>
                  <a:lnTo>
                    <a:pt x="112323" y="1092"/>
                  </a:lnTo>
                  <a:lnTo>
                    <a:pt x="119481" y="23"/>
                  </a:lnTo>
                  <a:lnTo>
                    <a:pt x="119660" y="0"/>
                  </a:lnTo>
                  <a:lnTo>
                    <a:pt x="119910" y="4520"/>
                  </a:lnTo>
                  <a:lnTo>
                    <a:pt x="120897" y="6809"/>
                  </a:lnTo>
                  <a:lnTo>
                    <a:pt x="126838" y="14581"/>
                  </a:lnTo>
                  <a:lnTo>
                    <a:pt x="131938" y="20108"/>
                  </a:lnTo>
                  <a:lnTo>
                    <a:pt x="133679" y="22916"/>
                  </a:lnTo>
                  <a:lnTo>
                    <a:pt x="135613" y="28575"/>
                  </a:lnTo>
                  <a:lnTo>
                    <a:pt x="141553" y="36806"/>
                  </a:lnTo>
                  <a:lnTo>
                    <a:pt x="145803" y="41668"/>
                  </a:lnTo>
                  <a:lnTo>
                    <a:pt x="149589" y="47767"/>
                  </a:lnTo>
                  <a:lnTo>
                    <a:pt x="153067" y="54689"/>
                  </a:lnTo>
                  <a:lnTo>
                    <a:pt x="156336" y="62163"/>
                  </a:lnTo>
                  <a:lnTo>
                    <a:pt x="162510" y="75546"/>
                  </a:lnTo>
                  <a:lnTo>
                    <a:pt x="165491" y="81782"/>
                  </a:lnTo>
                  <a:lnTo>
                    <a:pt x="168429" y="88797"/>
                  </a:lnTo>
                  <a:lnTo>
                    <a:pt x="171341" y="96331"/>
                  </a:lnTo>
                  <a:lnTo>
                    <a:pt x="177116" y="112322"/>
                  </a:lnTo>
                  <a:lnTo>
                    <a:pt x="191447" y="154383"/>
                  </a:lnTo>
                  <a:lnTo>
                    <a:pt x="193353" y="161962"/>
                  </a:lnTo>
                  <a:lnTo>
                    <a:pt x="194625" y="168920"/>
                  </a:lnTo>
                  <a:lnTo>
                    <a:pt x="195472" y="175464"/>
                  </a:lnTo>
                  <a:lnTo>
                    <a:pt x="196037" y="182684"/>
                  </a:lnTo>
                  <a:lnTo>
                    <a:pt x="196414" y="190355"/>
                  </a:lnTo>
                  <a:lnTo>
                    <a:pt x="196832" y="205545"/>
                  </a:lnTo>
                  <a:lnTo>
                    <a:pt x="197124" y="232182"/>
                  </a:lnTo>
                  <a:lnTo>
                    <a:pt x="196186" y="236688"/>
                  </a:lnTo>
                  <a:lnTo>
                    <a:pt x="194608" y="241598"/>
                  </a:lnTo>
                  <a:lnTo>
                    <a:pt x="192604" y="246775"/>
                  </a:lnTo>
                  <a:lnTo>
                    <a:pt x="191268" y="252132"/>
                  </a:lnTo>
                  <a:lnTo>
                    <a:pt x="190377" y="257608"/>
                  </a:lnTo>
                  <a:lnTo>
                    <a:pt x="189782" y="263165"/>
                  </a:lnTo>
                  <a:lnTo>
                    <a:pt x="186583" y="271878"/>
                  </a:lnTo>
                  <a:lnTo>
                    <a:pt x="182939" y="278925"/>
                  </a:lnTo>
                  <a:lnTo>
                    <a:pt x="181319" y="285232"/>
                  </a:lnTo>
                  <a:lnTo>
                    <a:pt x="179934" y="287295"/>
                  </a:lnTo>
                  <a:lnTo>
                    <a:pt x="178059" y="288670"/>
                  </a:lnTo>
                  <a:lnTo>
                    <a:pt x="173435" y="290199"/>
                  </a:lnTo>
                  <a:lnTo>
                    <a:pt x="168205" y="290878"/>
                  </a:lnTo>
                  <a:lnTo>
                    <a:pt x="165476" y="290106"/>
                  </a:lnTo>
                  <a:lnTo>
                    <a:pt x="159905" y="286709"/>
                  </a:lnTo>
                  <a:lnTo>
                    <a:pt x="154254" y="284565"/>
                  </a:lnTo>
                  <a:lnTo>
                    <a:pt x="151413" y="283992"/>
                  </a:lnTo>
                  <a:lnTo>
                    <a:pt x="145718" y="280817"/>
                  </a:lnTo>
                  <a:lnTo>
                    <a:pt x="142865" y="278637"/>
                  </a:lnTo>
                  <a:lnTo>
                    <a:pt x="137156" y="271134"/>
                  </a:lnTo>
                  <a:lnTo>
                    <a:pt x="134300" y="266467"/>
                  </a:lnTo>
                  <a:lnTo>
                    <a:pt x="131443" y="261450"/>
                  </a:lnTo>
                  <a:lnTo>
                    <a:pt x="125729" y="250796"/>
                  </a:lnTo>
                  <a:lnTo>
                    <a:pt x="117157" y="234087"/>
                  </a:lnTo>
                  <a:lnTo>
                    <a:pt x="115252" y="227481"/>
                  </a:lnTo>
                  <a:lnTo>
                    <a:pt x="113982" y="220220"/>
                  </a:lnTo>
                  <a:lnTo>
                    <a:pt x="113136" y="212521"/>
                  </a:lnTo>
                  <a:lnTo>
                    <a:pt x="112572" y="205483"/>
                  </a:lnTo>
                  <a:lnTo>
                    <a:pt x="112196" y="198887"/>
                  </a:lnTo>
                  <a:lnTo>
                    <a:pt x="111944" y="192584"/>
                  </a:lnTo>
                  <a:lnTo>
                    <a:pt x="112730" y="185525"/>
                  </a:lnTo>
                  <a:lnTo>
                    <a:pt x="114206" y="177961"/>
                  </a:lnTo>
                  <a:lnTo>
                    <a:pt x="116142" y="170061"/>
                  </a:lnTo>
                  <a:lnTo>
                    <a:pt x="118386" y="162889"/>
                  </a:lnTo>
                  <a:lnTo>
                    <a:pt x="120834" y="156203"/>
                  </a:lnTo>
                  <a:lnTo>
                    <a:pt x="123418" y="149841"/>
                  </a:lnTo>
                  <a:lnTo>
                    <a:pt x="126094" y="143694"/>
                  </a:lnTo>
                  <a:lnTo>
                    <a:pt x="131607" y="131785"/>
                  </a:lnTo>
                  <a:lnTo>
                    <a:pt x="134411" y="126894"/>
                  </a:lnTo>
                  <a:lnTo>
                    <a:pt x="140065" y="118921"/>
                  </a:lnTo>
                  <a:lnTo>
                    <a:pt x="143860" y="115461"/>
                  </a:lnTo>
                  <a:lnTo>
                    <a:pt x="148294" y="112202"/>
                  </a:lnTo>
                  <a:lnTo>
                    <a:pt x="153155" y="109076"/>
                  </a:lnTo>
                  <a:lnTo>
                    <a:pt x="158301" y="106041"/>
                  </a:lnTo>
                  <a:lnTo>
                    <a:pt x="163637" y="103064"/>
                  </a:lnTo>
                  <a:lnTo>
                    <a:pt x="174645" y="97217"/>
                  </a:lnTo>
                  <a:lnTo>
                    <a:pt x="185888" y="91443"/>
                  </a:lnTo>
                  <a:lnTo>
                    <a:pt x="190600" y="89523"/>
                  </a:lnTo>
                  <a:lnTo>
                    <a:pt x="194694" y="88242"/>
                  </a:lnTo>
                  <a:lnTo>
                    <a:pt x="198376" y="87388"/>
                  </a:lnTo>
                  <a:lnTo>
                    <a:pt x="202736" y="86819"/>
                  </a:lnTo>
                  <a:lnTo>
                    <a:pt x="207547" y="86440"/>
                  </a:lnTo>
                  <a:lnTo>
                    <a:pt x="217021" y="86018"/>
                  </a:lnTo>
                  <a:lnTo>
                    <a:pt x="231457" y="856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17"/>
            <p:cNvSpPr/>
            <p:nvPr/>
          </p:nvSpPr>
          <p:spPr>
            <a:xfrm>
              <a:off x="6980872" y="4071937"/>
              <a:ext cx="51436" cy="145734"/>
            </a:xfrm>
            <a:custGeom>
              <a:avLst/>
              <a:gdLst/>
              <a:ahLst/>
              <a:cxnLst/>
              <a:rect l="0" t="0" r="0" b="0"/>
              <a:pathLst>
                <a:path w="51436" h="145734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2540" y="8043"/>
                  </a:lnTo>
                  <a:lnTo>
                    <a:pt x="4551" y="8219"/>
                  </a:lnTo>
                  <a:lnTo>
                    <a:pt x="5892" y="9290"/>
                  </a:lnTo>
                  <a:lnTo>
                    <a:pt x="6785" y="10956"/>
                  </a:lnTo>
                  <a:lnTo>
                    <a:pt x="7381" y="13019"/>
                  </a:lnTo>
                  <a:lnTo>
                    <a:pt x="8731" y="15347"/>
                  </a:lnTo>
                  <a:lnTo>
                    <a:pt x="10583" y="17851"/>
                  </a:lnTo>
                  <a:lnTo>
                    <a:pt x="12771" y="20473"/>
                  </a:lnTo>
                  <a:lnTo>
                    <a:pt x="14229" y="24126"/>
                  </a:lnTo>
                  <a:lnTo>
                    <a:pt x="15201" y="28467"/>
                  </a:lnTo>
                  <a:lnTo>
                    <a:pt x="15849" y="33265"/>
                  </a:lnTo>
                  <a:lnTo>
                    <a:pt x="17234" y="38369"/>
                  </a:lnTo>
                  <a:lnTo>
                    <a:pt x="19110" y="43677"/>
                  </a:lnTo>
                  <a:lnTo>
                    <a:pt x="21312" y="49121"/>
                  </a:lnTo>
                  <a:lnTo>
                    <a:pt x="22780" y="53702"/>
                  </a:lnTo>
                  <a:lnTo>
                    <a:pt x="23760" y="57709"/>
                  </a:lnTo>
                  <a:lnTo>
                    <a:pt x="24412" y="61333"/>
                  </a:lnTo>
                  <a:lnTo>
                    <a:pt x="25800" y="65654"/>
                  </a:lnTo>
                  <a:lnTo>
                    <a:pt x="27677" y="70439"/>
                  </a:lnTo>
                  <a:lnTo>
                    <a:pt x="29882" y="75535"/>
                  </a:lnTo>
                  <a:lnTo>
                    <a:pt x="31351" y="80836"/>
                  </a:lnTo>
                  <a:lnTo>
                    <a:pt x="32331" y="86276"/>
                  </a:lnTo>
                  <a:lnTo>
                    <a:pt x="32984" y="91807"/>
                  </a:lnTo>
                  <a:lnTo>
                    <a:pt x="34372" y="97400"/>
                  </a:lnTo>
                  <a:lnTo>
                    <a:pt x="36250" y="103033"/>
                  </a:lnTo>
                  <a:lnTo>
                    <a:pt x="38454" y="108694"/>
                  </a:lnTo>
                  <a:lnTo>
                    <a:pt x="39924" y="113420"/>
                  </a:lnTo>
                  <a:lnTo>
                    <a:pt x="40904" y="117523"/>
                  </a:lnTo>
                  <a:lnTo>
                    <a:pt x="41556" y="121212"/>
                  </a:lnTo>
                  <a:lnTo>
                    <a:pt x="41992" y="124623"/>
                  </a:lnTo>
                  <a:lnTo>
                    <a:pt x="42283" y="127849"/>
                  </a:lnTo>
                  <a:lnTo>
                    <a:pt x="42476" y="130953"/>
                  </a:lnTo>
                  <a:lnTo>
                    <a:pt x="43558" y="133022"/>
                  </a:lnTo>
                  <a:lnTo>
                    <a:pt x="45230" y="134401"/>
                  </a:lnTo>
                  <a:lnTo>
                    <a:pt x="47299" y="135321"/>
                  </a:lnTo>
                  <a:lnTo>
                    <a:pt x="48677" y="136887"/>
                  </a:lnTo>
                  <a:lnTo>
                    <a:pt x="49597" y="138883"/>
                  </a:lnTo>
                  <a:lnTo>
                    <a:pt x="51435" y="14573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18"/>
            <p:cNvSpPr/>
            <p:nvPr/>
          </p:nvSpPr>
          <p:spPr>
            <a:xfrm>
              <a:off x="7100887" y="4071937"/>
              <a:ext cx="145733" cy="116042"/>
            </a:xfrm>
            <a:custGeom>
              <a:avLst/>
              <a:gdLst/>
              <a:ahLst/>
              <a:cxnLst/>
              <a:rect l="0" t="0" r="0" b="0"/>
              <a:pathLst>
                <a:path w="145733" h="116042">
                  <a:moveTo>
                    <a:pt x="0" y="0"/>
                  </a:moveTo>
                  <a:lnTo>
                    <a:pt x="0" y="12771"/>
                  </a:lnTo>
                  <a:lnTo>
                    <a:pt x="953" y="16134"/>
                  </a:lnTo>
                  <a:lnTo>
                    <a:pt x="2540" y="20281"/>
                  </a:lnTo>
                  <a:lnTo>
                    <a:pt x="4551" y="24950"/>
                  </a:lnTo>
                  <a:lnTo>
                    <a:pt x="5892" y="29016"/>
                  </a:lnTo>
                  <a:lnTo>
                    <a:pt x="6785" y="32679"/>
                  </a:lnTo>
                  <a:lnTo>
                    <a:pt x="7381" y="36073"/>
                  </a:lnTo>
                  <a:lnTo>
                    <a:pt x="8731" y="40241"/>
                  </a:lnTo>
                  <a:lnTo>
                    <a:pt x="10583" y="44926"/>
                  </a:lnTo>
                  <a:lnTo>
                    <a:pt x="12771" y="49953"/>
                  </a:lnTo>
                  <a:lnTo>
                    <a:pt x="14229" y="54257"/>
                  </a:lnTo>
                  <a:lnTo>
                    <a:pt x="15201" y="58079"/>
                  </a:lnTo>
                  <a:lnTo>
                    <a:pt x="15849" y="61579"/>
                  </a:lnTo>
                  <a:lnTo>
                    <a:pt x="16281" y="65818"/>
                  </a:lnTo>
                  <a:lnTo>
                    <a:pt x="16569" y="70549"/>
                  </a:lnTo>
                  <a:lnTo>
                    <a:pt x="16761" y="75607"/>
                  </a:lnTo>
                  <a:lnTo>
                    <a:pt x="17842" y="79932"/>
                  </a:lnTo>
                  <a:lnTo>
                    <a:pt x="19514" y="83769"/>
                  </a:lnTo>
                  <a:lnTo>
                    <a:pt x="21582" y="87278"/>
                  </a:lnTo>
                  <a:lnTo>
                    <a:pt x="22961" y="90570"/>
                  </a:lnTo>
                  <a:lnTo>
                    <a:pt x="23879" y="93718"/>
                  </a:lnTo>
                  <a:lnTo>
                    <a:pt x="24492" y="96769"/>
                  </a:lnTo>
                  <a:lnTo>
                    <a:pt x="24901" y="99755"/>
                  </a:lnTo>
                  <a:lnTo>
                    <a:pt x="25173" y="102698"/>
                  </a:lnTo>
                  <a:lnTo>
                    <a:pt x="25610" y="109715"/>
                  </a:lnTo>
                  <a:lnTo>
                    <a:pt x="25670" y="113215"/>
                  </a:lnTo>
                  <a:lnTo>
                    <a:pt x="25697" y="116041"/>
                  </a:lnTo>
                  <a:lnTo>
                    <a:pt x="25718" y="62352"/>
                  </a:lnTo>
                  <a:lnTo>
                    <a:pt x="26670" y="57760"/>
                  </a:lnTo>
                  <a:lnTo>
                    <a:pt x="28258" y="53747"/>
                  </a:lnTo>
                  <a:lnTo>
                    <a:pt x="30269" y="50119"/>
                  </a:lnTo>
                  <a:lnTo>
                    <a:pt x="35043" y="41008"/>
                  </a:lnTo>
                  <a:lnTo>
                    <a:pt x="37649" y="35911"/>
                  </a:lnTo>
                  <a:lnTo>
                    <a:pt x="40339" y="31561"/>
                  </a:lnTo>
                  <a:lnTo>
                    <a:pt x="43086" y="27708"/>
                  </a:lnTo>
                  <a:lnTo>
                    <a:pt x="45869" y="24187"/>
                  </a:lnTo>
                  <a:lnTo>
                    <a:pt x="48677" y="20887"/>
                  </a:lnTo>
                  <a:lnTo>
                    <a:pt x="51502" y="17735"/>
                  </a:lnTo>
                  <a:lnTo>
                    <a:pt x="54337" y="14680"/>
                  </a:lnTo>
                  <a:lnTo>
                    <a:pt x="57179" y="12645"/>
                  </a:lnTo>
                  <a:lnTo>
                    <a:pt x="60027" y="11287"/>
                  </a:lnTo>
                  <a:lnTo>
                    <a:pt x="62878" y="10382"/>
                  </a:lnTo>
                  <a:lnTo>
                    <a:pt x="65731" y="8827"/>
                  </a:lnTo>
                  <a:lnTo>
                    <a:pt x="68586" y="6837"/>
                  </a:lnTo>
                  <a:lnTo>
                    <a:pt x="71441" y="4558"/>
                  </a:lnTo>
                  <a:lnTo>
                    <a:pt x="74298" y="3039"/>
                  </a:lnTo>
                  <a:lnTo>
                    <a:pt x="77154" y="2026"/>
                  </a:lnTo>
                  <a:lnTo>
                    <a:pt x="80011" y="1351"/>
                  </a:lnTo>
                  <a:lnTo>
                    <a:pt x="81916" y="1853"/>
                  </a:lnTo>
                  <a:lnTo>
                    <a:pt x="83186" y="3141"/>
                  </a:lnTo>
                  <a:lnTo>
                    <a:pt x="84032" y="4951"/>
                  </a:lnTo>
                  <a:lnTo>
                    <a:pt x="85549" y="6158"/>
                  </a:lnTo>
                  <a:lnTo>
                    <a:pt x="87512" y="6963"/>
                  </a:lnTo>
                  <a:lnTo>
                    <a:pt x="89774" y="7500"/>
                  </a:lnTo>
                  <a:lnTo>
                    <a:pt x="92235" y="8810"/>
                  </a:lnTo>
                  <a:lnTo>
                    <a:pt x="94828" y="10636"/>
                  </a:lnTo>
                  <a:lnTo>
                    <a:pt x="97509" y="12805"/>
                  </a:lnTo>
                  <a:lnTo>
                    <a:pt x="100248" y="16157"/>
                  </a:lnTo>
                  <a:lnTo>
                    <a:pt x="103027" y="20296"/>
                  </a:lnTo>
                  <a:lnTo>
                    <a:pt x="105832" y="24961"/>
                  </a:lnTo>
                  <a:lnTo>
                    <a:pt x="108655" y="29023"/>
                  </a:lnTo>
                  <a:lnTo>
                    <a:pt x="111489" y="32684"/>
                  </a:lnTo>
                  <a:lnTo>
                    <a:pt x="114331" y="36076"/>
                  </a:lnTo>
                  <a:lnTo>
                    <a:pt x="116225" y="39291"/>
                  </a:lnTo>
                  <a:lnTo>
                    <a:pt x="117489" y="42387"/>
                  </a:lnTo>
                  <a:lnTo>
                    <a:pt x="118331" y="45403"/>
                  </a:lnTo>
                  <a:lnTo>
                    <a:pt x="119845" y="49319"/>
                  </a:lnTo>
                  <a:lnTo>
                    <a:pt x="121807" y="53834"/>
                  </a:lnTo>
                  <a:lnTo>
                    <a:pt x="124067" y="58750"/>
                  </a:lnTo>
                  <a:lnTo>
                    <a:pt x="125574" y="62979"/>
                  </a:lnTo>
                  <a:lnTo>
                    <a:pt x="126578" y="66751"/>
                  </a:lnTo>
                  <a:lnTo>
                    <a:pt x="127248" y="70218"/>
                  </a:lnTo>
                  <a:lnTo>
                    <a:pt x="128647" y="73482"/>
                  </a:lnTo>
                  <a:lnTo>
                    <a:pt x="130532" y="76611"/>
                  </a:lnTo>
                  <a:lnTo>
                    <a:pt x="135851" y="83925"/>
                  </a:lnTo>
                  <a:lnTo>
                    <a:pt x="136578" y="87465"/>
                  </a:lnTo>
                  <a:lnTo>
                    <a:pt x="136772" y="89743"/>
                  </a:lnTo>
                  <a:lnTo>
                    <a:pt x="137854" y="91261"/>
                  </a:lnTo>
                  <a:lnTo>
                    <a:pt x="139528" y="92273"/>
                  </a:lnTo>
                  <a:lnTo>
                    <a:pt x="141597" y="92948"/>
                  </a:lnTo>
                  <a:lnTo>
                    <a:pt x="142975" y="92446"/>
                  </a:lnTo>
                  <a:lnTo>
                    <a:pt x="143894" y="91158"/>
                  </a:lnTo>
                  <a:lnTo>
                    <a:pt x="145732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19"/>
            <p:cNvSpPr/>
            <p:nvPr/>
          </p:nvSpPr>
          <p:spPr>
            <a:xfrm>
              <a:off x="7315200" y="3934777"/>
              <a:ext cx="68581" cy="265749"/>
            </a:xfrm>
            <a:custGeom>
              <a:avLst/>
              <a:gdLst/>
              <a:ahLst/>
              <a:cxnLst/>
              <a:rect l="0" t="0" r="0" b="0"/>
              <a:pathLst>
                <a:path w="68581" h="265749">
                  <a:moveTo>
                    <a:pt x="0" y="0"/>
                  </a:moveTo>
                  <a:lnTo>
                    <a:pt x="4550" y="0"/>
                  </a:lnTo>
                  <a:lnTo>
                    <a:pt x="5891" y="952"/>
                  </a:lnTo>
                  <a:lnTo>
                    <a:pt x="6784" y="2540"/>
                  </a:lnTo>
                  <a:lnTo>
                    <a:pt x="8219" y="7381"/>
                  </a:lnTo>
                  <a:lnTo>
                    <a:pt x="9290" y="9683"/>
                  </a:lnTo>
                  <a:lnTo>
                    <a:pt x="13018" y="17321"/>
                  </a:lnTo>
                  <a:lnTo>
                    <a:pt x="15346" y="21073"/>
                  </a:lnTo>
                  <a:lnTo>
                    <a:pt x="17851" y="24526"/>
                  </a:lnTo>
                  <a:lnTo>
                    <a:pt x="20473" y="27781"/>
                  </a:lnTo>
                  <a:lnTo>
                    <a:pt x="22221" y="31856"/>
                  </a:lnTo>
                  <a:lnTo>
                    <a:pt x="23386" y="36477"/>
                  </a:lnTo>
                  <a:lnTo>
                    <a:pt x="24163" y="41463"/>
                  </a:lnTo>
                  <a:lnTo>
                    <a:pt x="24681" y="46692"/>
                  </a:lnTo>
                  <a:lnTo>
                    <a:pt x="25027" y="52083"/>
                  </a:lnTo>
                  <a:lnTo>
                    <a:pt x="25257" y="57582"/>
                  </a:lnTo>
                  <a:lnTo>
                    <a:pt x="26363" y="64106"/>
                  </a:lnTo>
                  <a:lnTo>
                    <a:pt x="28053" y="71312"/>
                  </a:lnTo>
                  <a:lnTo>
                    <a:pt x="30132" y="78974"/>
                  </a:lnTo>
                  <a:lnTo>
                    <a:pt x="31518" y="86939"/>
                  </a:lnTo>
                  <a:lnTo>
                    <a:pt x="32442" y="95107"/>
                  </a:lnTo>
                  <a:lnTo>
                    <a:pt x="33057" y="103410"/>
                  </a:lnTo>
                  <a:lnTo>
                    <a:pt x="34421" y="111803"/>
                  </a:lnTo>
                  <a:lnTo>
                    <a:pt x="36282" y="120255"/>
                  </a:lnTo>
                  <a:lnTo>
                    <a:pt x="38475" y="128748"/>
                  </a:lnTo>
                  <a:lnTo>
                    <a:pt x="39937" y="137267"/>
                  </a:lnTo>
                  <a:lnTo>
                    <a:pt x="40913" y="145804"/>
                  </a:lnTo>
                  <a:lnTo>
                    <a:pt x="41562" y="154352"/>
                  </a:lnTo>
                  <a:lnTo>
                    <a:pt x="41995" y="162909"/>
                  </a:lnTo>
                  <a:lnTo>
                    <a:pt x="42477" y="180036"/>
                  </a:lnTo>
                  <a:lnTo>
                    <a:pt x="43558" y="187652"/>
                  </a:lnTo>
                  <a:lnTo>
                    <a:pt x="45231" y="194634"/>
                  </a:lnTo>
                  <a:lnTo>
                    <a:pt x="47299" y="201194"/>
                  </a:lnTo>
                  <a:lnTo>
                    <a:pt x="49630" y="207472"/>
                  </a:lnTo>
                  <a:lnTo>
                    <a:pt x="52137" y="213562"/>
                  </a:lnTo>
                  <a:lnTo>
                    <a:pt x="54760" y="219527"/>
                  </a:lnTo>
                  <a:lnTo>
                    <a:pt x="56509" y="225409"/>
                  </a:lnTo>
                  <a:lnTo>
                    <a:pt x="57675" y="231235"/>
                  </a:lnTo>
                  <a:lnTo>
                    <a:pt x="58453" y="237024"/>
                  </a:lnTo>
                  <a:lnTo>
                    <a:pt x="58970" y="241836"/>
                  </a:lnTo>
                  <a:lnTo>
                    <a:pt x="59546" y="249723"/>
                  </a:lnTo>
                  <a:lnTo>
                    <a:pt x="60652" y="253160"/>
                  </a:lnTo>
                  <a:lnTo>
                    <a:pt x="62342" y="256403"/>
                  </a:lnTo>
                  <a:lnTo>
                    <a:pt x="68580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20"/>
            <p:cNvSpPr/>
            <p:nvPr/>
          </p:nvSpPr>
          <p:spPr>
            <a:xfrm>
              <a:off x="7263765" y="4003496"/>
              <a:ext cx="270564" cy="145595"/>
            </a:xfrm>
            <a:custGeom>
              <a:avLst/>
              <a:gdLst/>
              <a:ahLst/>
              <a:cxnLst/>
              <a:rect l="0" t="0" r="0" b="0"/>
              <a:pathLst>
                <a:path w="270564" h="145595">
                  <a:moveTo>
                    <a:pt x="0" y="77014"/>
                  </a:moveTo>
                  <a:lnTo>
                    <a:pt x="87466" y="77014"/>
                  </a:lnTo>
                  <a:lnTo>
                    <a:pt x="95457" y="76061"/>
                  </a:lnTo>
                  <a:lnTo>
                    <a:pt x="103644" y="74474"/>
                  </a:lnTo>
                  <a:lnTo>
                    <a:pt x="111958" y="72463"/>
                  </a:lnTo>
                  <a:lnTo>
                    <a:pt x="119406" y="71122"/>
                  </a:lnTo>
                  <a:lnTo>
                    <a:pt x="126276" y="70228"/>
                  </a:lnTo>
                  <a:lnTo>
                    <a:pt x="132762" y="69633"/>
                  </a:lnTo>
                  <a:lnTo>
                    <a:pt x="139942" y="68283"/>
                  </a:lnTo>
                  <a:lnTo>
                    <a:pt x="147588" y="66431"/>
                  </a:lnTo>
                  <a:lnTo>
                    <a:pt x="155542" y="64243"/>
                  </a:lnTo>
                  <a:lnTo>
                    <a:pt x="162749" y="62785"/>
                  </a:lnTo>
                  <a:lnTo>
                    <a:pt x="169460" y="61813"/>
                  </a:lnTo>
                  <a:lnTo>
                    <a:pt x="175839" y="61165"/>
                  </a:lnTo>
                  <a:lnTo>
                    <a:pt x="182948" y="59780"/>
                  </a:lnTo>
                  <a:lnTo>
                    <a:pt x="190545" y="57905"/>
                  </a:lnTo>
                  <a:lnTo>
                    <a:pt x="198467" y="55702"/>
                  </a:lnTo>
                  <a:lnTo>
                    <a:pt x="205655" y="54233"/>
                  </a:lnTo>
                  <a:lnTo>
                    <a:pt x="212350" y="53254"/>
                  </a:lnTo>
                  <a:lnTo>
                    <a:pt x="218719" y="52602"/>
                  </a:lnTo>
                  <a:lnTo>
                    <a:pt x="223918" y="51214"/>
                  </a:lnTo>
                  <a:lnTo>
                    <a:pt x="232234" y="47132"/>
                  </a:lnTo>
                  <a:lnTo>
                    <a:pt x="236737" y="45663"/>
                  </a:lnTo>
                  <a:lnTo>
                    <a:pt x="241645" y="44683"/>
                  </a:lnTo>
                  <a:lnTo>
                    <a:pt x="246822" y="44030"/>
                  </a:lnTo>
                  <a:lnTo>
                    <a:pt x="255114" y="40764"/>
                  </a:lnTo>
                  <a:lnTo>
                    <a:pt x="263647" y="35457"/>
                  </a:lnTo>
                  <a:lnTo>
                    <a:pt x="264347" y="34069"/>
                  </a:lnTo>
                  <a:lnTo>
                    <a:pt x="265125" y="29987"/>
                  </a:lnTo>
                  <a:lnTo>
                    <a:pt x="266285" y="28518"/>
                  </a:lnTo>
                  <a:lnTo>
                    <a:pt x="268010" y="27538"/>
                  </a:lnTo>
                  <a:lnTo>
                    <a:pt x="270114" y="26885"/>
                  </a:lnTo>
                  <a:lnTo>
                    <a:pt x="270563" y="25497"/>
                  </a:lnTo>
                  <a:lnTo>
                    <a:pt x="269910" y="23619"/>
                  </a:lnTo>
                  <a:lnTo>
                    <a:pt x="266569" y="18312"/>
                  </a:lnTo>
                  <a:lnTo>
                    <a:pt x="263573" y="15047"/>
                  </a:lnTo>
                  <a:lnTo>
                    <a:pt x="253887" y="5189"/>
                  </a:lnTo>
                  <a:lnTo>
                    <a:pt x="251173" y="3413"/>
                  </a:lnTo>
                  <a:lnTo>
                    <a:pt x="245617" y="1440"/>
                  </a:lnTo>
                  <a:lnTo>
                    <a:pt x="237433" y="563"/>
                  </a:lnTo>
                  <a:lnTo>
                    <a:pt x="228398" y="173"/>
                  </a:lnTo>
                  <a:lnTo>
                    <a:pt x="221208" y="0"/>
                  </a:lnTo>
                  <a:lnTo>
                    <a:pt x="217004" y="906"/>
                  </a:lnTo>
                  <a:lnTo>
                    <a:pt x="212297" y="2463"/>
                  </a:lnTo>
                  <a:lnTo>
                    <a:pt x="207254" y="4453"/>
                  </a:lnTo>
                  <a:lnTo>
                    <a:pt x="202939" y="6732"/>
                  </a:lnTo>
                  <a:lnTo>
                    <a:pt x="199110" y="9205"/>
                  </a:lnTo>
                  <a:lnTo>
                    <a:pt x="195606" y="11805"/>
                  </a:lnTo>
                  <a:lnTo>
                    <a:pt x="192316" y="14491"/>
                  </a:lnTo>
                  <a:lnTo>
                    <a:pt x="189170" y="17235"/>
                  </a:lnTo>
                  <a:lnTo>
                    <a:pt x="186121" y="20016"/>
                  </a:lnTo>
                  <a:lnTo>
                    <a:pt x="180193" y="25646"/>
                  </a:lnTo>
                  <a:lnTo>
                    <a:pt x="177278" y="28481"/>
                  </a:lnTo>
                  <a:lnTo>
                    <a:pt x="175335" y="31324"/>
                  </a:lnTo>
                  <a:lnTo>
                    <a:pt x="174040" y="34171"/>
                  </a:lnTo>
                  <a:lnTo>
                    <a:pt x="173177" y="37022"/>
                  </a:lnTo>
                  <a:lnTo>
                    <a:pt x="171648" y="40828"/>
                  </a:lnTo>
                  <a:lnTo>
                    <a:pt x="169678" y="45270"/>
                  </a:lnTo>
                  <a:lnTo>
                    <a:pt x="167411" y="50136"/>
                  </a:lnTo>
                  <a:lnTo>
                    <a:pt x="165900" y="54333"/>
                  </a:lnTo>
                  <a:lnTo>
                    <a:pt x="164892" y="58083"/>
                  </a:lnTo>
                  <a:lnTo>
                    <a:pt x="164220" y="61536"/>
                  </a:lnTo>
                  <a:lnTo>
                    <a:pt x="163773" y="65743"/>
                  </a:lnTo>
                  <a:lnTo>
                    <a:pt x="163474" y="70452"/>
                  </a:lnTo>
                  <a:lnTo>
                    <a:pt x="163275" y="75497"/>
                  </a:lnTo>
                  <a:lnTo>
                    <a:pt x="164095" y="80765"/>
                  </a:lnTo>
                  <a:lnTo>
                    <a:pt x="165594" y="86182"/>
                  </a:lnTo>
                  <a:lnTo>
                    <a:pt x="167546" y="91698"/>
                  </a:lnTo>
                  <a:lnTo>
                    <a:pt x="169800" y="96328"/>
                  </a:lnTo>
                  <a:lnTo>
                    <a:pt x="172255" y="100368"/>
                  </a:lnTo>
                  <a:lnTo>
                    <a:pt x="174844" y="104013"/>
                  </a:lnTo>
                  <a:lnTo>
                    <a:pt x="176570" y="107396"/>
                  </a:lnTo>
                  <a:lnTo>
                    <a:pt x="177721" y="110603"/>
                  </a:lnTo>
                  <a:lnTo>
                    <a:pt x="178488" y="113694"/>
                  </a:lnTo>
                  <a:lnTo>
                    <a:pt x="179952" y="117660"/>
                  </a:lnTo>
                  <a:lnTo>
                    <a:pt x="181881" y="122209"/>
                  </a:lnTo>
                  <a:lnTo>
                    <a:pt x="184119" y="127146"/>
                  </a:lnTo>
                  <a:lnTo>
                    <a:pt x="187515" y="130438"/>
                  </a:lnTo>
                  <a:lnTo>
                    <a:pt x="191685" y="132632"/>
                  </a:lnTo>
                  <a:lnTo>
                    <a:pt x="196370" y="134095"/>
                  </a:lnTo>
                  <a:lnTo>
                    <a:pt x="204115" y="138261"/>
                  </a:lnTo>
                  <a:lnTo>
                    <a:pt x="207514" y="140705"/>
                  </a:lnTo>
                  <a:lnTo>
                    <a:pt x="213832" y="143421"/>
                  </a:lnTo>
                  <a:lnTo>
                    <a:pt x="219813" y="144628"/>
                  </a:lnTo>
                  <a:lnTo>
                    <a:pt x="225647" y="145165"/>
                  </a:lnTo>
                  <a:lnTo>
                    <a:pt x="233955" y="145403"/>
                  </a:lnTo>
                  <a:lnTo>
                    <a:pt x="257175" y="145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21"/>
            <p:cNvSpPr/>
            <p:nvPr/>
          </p:nvSpPr>
          <p:spPr>
            <a:xfrm>
              <a:off x="7580947" y="4020502"/>
              <a:ext cx="145734" cy="179517"/>
            </a:xfrm>
            <a:custGeom>
              <a:avLst/>
              <a:gdLst/>
              <a:ahLst/>
              <a:cxnLst/>
              <a:rect l="0" t="0" r="0" b="0"/>
              <a:pathLst>
                <a:path w="145734" h="179517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2"/>
                  </a:lnTo>
                  <a:lnTo>
                    <a:pt x="7778" y="15575"/>
                  </a:lnTo>
                  <a:lnTo>
                    <a:pt x="8043" y="19908"/>
                  </a:lnTo>
                  <a:lnTo>
                    <a:pt x="8337" y="29803"/>
                  </a:lnTo>
                  <a:lnTo>
                    <a:pt x="8468" y="40551"/>
                  </a:lnTo>
                  <a:lnTo>
                    <a:pt x="9455" y="46084"/>
                  </a:lnTo>
                  <a:lnTo>
                    <a:pt x="11066" y="51678"/>
                  </a:lnTo>
                  <a:lnTo>
                    <a:pt x="13093" y="57312"/>
                  </a:lnTo>
                  <a:lnTo>
                    <a:pt x="15396" y="62973"/>
                  </a:lnTo>
                  <a:lnTo>
                    <a:pt x="17884" y="68652"/>
                  </a:lnTo>
                  <a:lnTo>
                    <a:pt x="20495" y="74343"/>
                  </a:lnTo>
                  <a:lnTo>
                    <a:pt x="22236" y="80042"/>
                  </a:lnTo>
                  <a:lnTo>
                    <a:pt x="23397" y="85746"/>
                  </a:lnTo>
                  <a:lnTo>
                    <a:pt x="24170" y="91454"/>
                  </a:lnTo>
                  <a:lnTo>
                    <a:pt x="25639" y="98117"/>
                  </a:lnTo>
                  <a:lnTo>
                    <a:pt x="27570" y="105417"/>
                  </a:lnTo>
                  <a:lnTo>
                    <a:pt x="29810" y="113140"/>
                  </a:lnTo>
                  <a:lnTo>
                    <a:pt x="31303" y="120194"/>
                  </a:lnTo>
                  <a:lnTo>
                    <a:pt x="32299" y="126802"/>
                  </a:lnTo>
                  <a:lnTo>
                    <a:pt x="32963" y="133113"/>
                  </a:lnTo>
                  <a:lnTo>
                    <a:pt x="34357" y="138272"/>
                  </a:lnTo>
                  <a:lnTo>
                    <a:pt x="36240" y="142664"/>
                  </a:lnTo>
                  <a:lnTo>
                    <a:pt x="38448" y="146544"/>
                  </a:lnTo>
                  <a:lnTo>
                    <a:pt x="39919" y="150084"/>
                  </a:lnTo>
                  <a:lnTo>
                    <a:pt x="40900" y="153396"/>
                  </a:lnTo>
                  <a:lnTo>
                    <a:pt x="41554" y="156556"/>
                  </a:lnTo>
                  <a:lnTo>
                    <a:pt x="41990" y="159616"/>
                  </a:lnTo>
                  <a:lnTo>
                    <a:pt x="42281" y="162608"/>
                  </a:lnTo>
                  <a:lnTo>
                    <a:pt x="42475" y="165556"/>
                  </a:lnTo>
                  <a:lnTo>
                    <a:pt x="43557" y="168473"/>
                  </a:lnTo>
                  <a:lnTo>
                    <a:pt x="45230" y="171370"/>
                  </a:lnTo>
                  <a:lnTo>
                    <a:pt x="51073" y="179516"/>
                  </a:lnTo>
                  <a:lnTo>
                    <a:pt x="51328" y="175322"/>
                  </a:lnTo>
                  <a:lnTo>
                    <a:pt x="51421" y="162635"/>
                  </a:lnTo>
                  <a:lnTo>
                    <a:pt x="51425" y="159858"/>
                  </a:lnTo>
                  <a:lnTo>
                    <a:pt x="50477" y="156102"/>
                  </a:lnTo>
                  <a:lnTo>
                    <a:pt x="48891" y="151693"/>
                  </a:lnTo>
                  <a:lnTo>
                    <a:pt x="46881" y="146849"/>
                  </a:lnTo>
                  <a:lnTo>
                    <a:pt x="45542" y="141714"/>
                  </a:lnTo>
                  <a:lnTo>
                    <a:pt x="44649" y="136386"/>
                  </a:lnTo>
                  <a:lnTo>
                    <a:pt x="44054" y="130929"/>
                  </a:lnTo>
                  <a:lnTo>
                    <a:pt x="43656" y="124434"/>
                  </a:lnTo>
                  <a:lnTo>
                    <a:pt x="43215" y="109597"/>
                  </a:lnTo>
                  <a:lnTo>
                    <a:pt x="42967" y="89729"/>
                  </a:lnTo>
                  <a:lnTo>
                    <a:pt x="43885" y="83632"/>
                  </a:lnTo>
                  <a:lnTo>
                    <a:pt x="45449" y="77662"/>
                  </a:lnTo>
                  <a:lnTo>
                    <a:pt x="47444" y="71777"/>
                  </a:lnTo>
                  <a:lnTo>
                    <a:pt x="48775" y="65949"/>
                  </a:lnTo>
                  <a:lnTo>
                    <a:pt x="49662" y="60158"/>
                  </a:lnTo>
                  <a:lnTo>
                    <a:pt x="50253" y="54393"/>
                  </a:lnTo>
                  <a:lnTo>
                    <a:pt x="51599" y="49597"/>
                  </a:lnTo>
                  <a:lnTo>
                    <a:pt x="53449" y="45447"/>
                  </a:lnTo>
                  <a:lnTo>
                    <a:pt x="55636" y="41729"/>
                  </a:lnTo>
                  <a:lnTo>
                    <a:pt x="58999" y="38296"/>
                  </a:lnTo>
                  <a:lnTo>
                    <a:pt x="63145" y="35056"/>
                  </a:lnTo>
                  <a:lnTo>
                    <a:pt x="67814" y="31943"/>
                  </a:lnTo>
                  <a:lnTo>
                    <a:pt x="71879" y="28915"/>
                  </a:lnTo>
                  <a:lnTo>
                    <a:pt x="75542" y="25945"/>
                  </a:lnTo>
                  <a:lnTo>
                    <a:pt x="78937" y="23012"/>
                  </a:lnTo>
                  <a:lnTo>
                    <a:pt x="82152" y="20103"/>
                  </a:lnTo>
                  <a:lnTo>
                    <a:pt x="88264" y="14333"/>
                  </a:lnTo>
                  <a:lnTo>
                    <a:pt x="92180" y="12413"/>
                  </a:lnTo>
                  <a:lnTo>
                    <a:pt x="96696" y="11133"/>
                  </a:lnTo>
                  <a:lnTo>
                    <a:pt x="101611" y="10279"/>
                  </a:lnTo>
                  <a:lnTo>
                    <a:pt x="105841" y="9710"/>
                  </a:lnTo>
                  <a:lnTo>
                    <a:pt x="109613" y="9331"/>
                  </a:lnTo>
                  <a:lnTo>
                    <a:pt x="113081" y="9078"/>
                  </a:lnTo>
                  <a:lnTo>
                    <a:pt x="117297" y="8910"/>
                  </a:lnTo>
                  <a:lnTo>
                    <a:pt x="127063" y="8722"/>
                  </a:lnTo>
                  <a:lnTo>
                    <a:pt x="131380" y="9625"/>
                  </a:lnTo>
                  <a:lnTo>
                    <a:pt x="135212" y="11179"/>
                  </a:lnTo>
                  <a:lnTo>
                    <a:pt x="145733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22"/>
            <p:cNvSpPr/>
            <p:nvPr/>
          </p:nvSpPr>
          <p:spPr>
            <a:xfrm>
              <a:off x="7769552" y="4013552"/>
              <a:ext cx="240021" cy="161072"/>
            </a:xfrm>
            <a:custGeom>
              <a:avLst/>
              <a:gdLst/>
              <a:ahLst/>
              <a:cxnLst/>
              <a:rect l="0" t="0" r="0" b="0"/>
              <a:pathLst>
                <a:path w="240021" h="161072">
                  <a:moveTo>
                    <a:pt x="51425" y="24095"/>
                  </a:moveTo>
                  <a:lnTo>
                    <a:pt x="18465" y="24095"/>
                  </a:lnTo>
                  <a:lnTo>
                    <a:pt x="12979" y="28646"/>
                  </a:lnTo>
                  <a:lnTo>
                    <a:pt x="11507" y="30939"/>
                  </a:lnTo>
                  <a:lnTo>
                    <a:pt x="10525" y="33420"/>
                  </a:lnTo>
                  <a:lnTo>
                    <a:pt x="9871" y="36027"/>
                  </a:lnTo>
                  <a:lnTo>
                    <a:pt x="8483" y="39669"/>
                  </a:lnTo>
                  <a:lnTo>
                    <a:pt x="6604" y="44003"/>
                  </a:lnTo>
                  <a:lnTo>
                    <a:pt x="4400" y="48797"/>
                  </a:lnTo>
                  <a:lnTo>
                    <a:pt x="2930" y="52946"/>
                  </a:lnTo>
                  <a:lnTo>
                    <a:pt x="1950" y="56664"/>
                  </a:lnTo>
                  <a:lnTo>
                    <a:pt x="1296" y="60095"/>
                  </a:lnTo>
                  <a:lnTo>
                    <a:pt x="862" y="64288"/>
                  </a:lnTo>
                  <a:lnTo>
                    <a:pt x="571" y="68988"/>
                  </a:lnTo>
                  <a:lnTo>
                    <a:pt x="248" y="78337"/>
                  </a:lnTo>
                  <a:lnTo>
                    <a:pt x="66" y="89909"/>
                  </a:lnTo>
                  <a:lnTo>
                    <a:pt x="0" y="111372"/>
                  </a:lnTo>
                  <a:lnTo>
                    <a:pt x="949" y="114665"/>
                  </a:lnTo>
                  <a:lnTo>
                    <a:pt x="2534" y="117813"/>
                  </a:lnTo>
                  <a:lnTo>
                    <a:pt x="4544" y="120863"/>
                  </a:lnTo>
                  <a:lnTo>
                    <a:pt x="6836" y="123850"/>
                  </a:lnTo>
                  <a:lnTo>
                    <a:pt x="9317" y="126793"/>
                  </a:lnTo>
                  <a:lnTo>
                    <a:pt x="11922" y="129708"/>
                  </a:lnTo>
                  <a:lnTo>
                    <a:pt x="17358" y="135487"/>
                  </a:lnTo>
                  <a:lnTo>
                    <a:pt x="20142" y="138362"/>
                  </a:lnTo>
                  <a:lnTo>
                    <a:pt x="23902" y="140277"/>
                  </a:lnTo>
                  <a:lnTo>
                    <a:pt x="28313" y="141555"/>
                  </a:lnTo>
                  <a:lnTo>
                    <a:pt x="33160" y="142407"/>
                  </a:lnTo>
                  <a:lnTo>
                    <a:pt x="37344" y="142974"/>
                  </a:lnTo>
                  <a:lnTo>
                    <a:pt x="44532" y="143605"/>
                  </a:lnTo>
                  <a:lnTo>
                    <a:pt x="50901" y="143886"/>
                  </a:lnTo>
                  <a:lnTo>
                    <a:pt x="57860" y="144010"/>
                  </a:lnTo>
                  <a:lnTo>
                    <a:pt x="67302" y="144066"/>
                  </a:lnTo>
                  <a:lnTo>
                    <a:pt x="71535" y="143128"/>
                  </a:lnTo>
                  <a:lnTo>
                    <a:pt x="78778" y="139546"/>
                  </a:lnTo>
                  <a:lnTo>
                    <a:pt x="87712" y="134779"/>
                  </a:lnTo>
                  <a:lnTo>
                    <a:pt x="92761" y="132174"/>
                  </a:lnTo>
                  <a:lnTo>
                    <a:pt x="97081" y="129485"/>
                  </a:lnTo>
                  <a:lnTo>
                    <a:pt x="100911" y="126741"/>
                  </a:lnTo>
                  <a:lnTo>
                    <a:pt x="104420" y="123958"/>
                  </a:lnTo>
                  <a:lnTo>
                    <a:pt x="108661" y="121150"/>
                  </a:lnTo>
                  <a:lnTo>
                    <a:pt x="113396" y="118326"/>
                  </a:lnTo>
                  <a:lnTo>
                    <a:pt x="118456" y="115491"/>
                  </a:lnTo>
                  <a:lnTo>
                    <a:pt x="122782" y="112648"/>
                  </a:lnTo>
                  <a:lnTo>
                    <a:pt x="126620" y="109800"/>
                  </a:lnTo>
                  <a:lnTo>
                    <a:pt x="130130" y="106949"/>
                  </a:lnTo>
                  <a:lnTo>
                    <a:pt x="134375" y="103144"/>
                  </a:lnTo>
                  <a:lnTo>
                    <a:pt x="144171" y="93835"/>
                  </a:lnTo>
                  <a:lnTo>
                    <a:pt x="148499" y="88686"/>
                  </a:lnTo>
                  <a:lnTo>
                    <a:pt x="152336" y="83348"/>
                  </a:lnTo>
                  <a:lnTo>
                    <a:pt x="155847" y="77885"/>
                  </a:lnTo>
                  <a:lnTo>
                    <a:pt x="158187" y="73290"/>
                  </a:lnTo>
                  <a:lnTo>
                    <a:pt x="159747" y="69274"/>
                  </a:lnTo>
                  <a:lnTo>
                    <a:pt x="160787" y="65645"/>
                  </a:lnTo>
                  <a:lnTo>
                    <a:pt x="162433" y="61320"/>
                  </a:lnTo>
                  <a:lnTo>
                    <a:pt x="164483" y="56532"/>
                  </a:lnTo>
                  <a:lnTo>
                    <a:pt x="166802" y="51435"/>
                  </a:lnTo>
                  <a:lnTo>
                    <a:pt x="168347" y="47084"/>
                  </a:lnTo>
                  <a:lnTo>
                    <a:pt x="169378" y="43231"/>
                  </a:lnTo>
                  <a:lnTo>
                    <a:pt x="170066" y="39710"/>
                  </a:lnTo>
                  <a:lnTo>
                    <a:pt x="170524" y="35457"/>
                  </a:lnTo>
                  <a:lnTo>
                    <a:pt x="170829" y="30718"/>
                  </a:lnTo>
                  <a:lnTo>
                    <a:pt x="171319" y="18524"/>
                  </a:lnTo>
                  <a:lnTo>
                    <a:pt x="170407" y="16571"/>
                  </a:lnTo>
                  <a:lnTo>
                    <a:pt x="166854" y="11861"/>
                  </a:lnTo>
                  <a:lnTo>
                    <a:pt x="164573" y="9272"/>
                  </a:lnTo>
                  <a:lnTo>
                    <a:pt x="162100" y="6593"/>
                  </a:lnTo>
                  <a:lnTo>
                    <a:pt x="159498" y="3855"/>
                  </a:lnTo>
                  <a:lnTo>
                    <a:pt x="156811" y="2029"/>
                  </a:lnTo>
                  <a:lnTo>
                    <a:pt x="151286" y="0"/>
                  </a:lnTo>
                  <a:lnTo>
                    <a:pt x="149431" y="412"/>
                  </a:lnTo>
                  <a:lnTo>
                    <a:pt x="148195" y="1639"/>
                  </a:lnTo>
                  <a:lnTo>
                    <a:pt x="147370" y="3409"/>
                  </a:lnTo>
                  <a:lnTo>
                    <a:pt x="146455" y="7916"/>
                  </a:lnTo>
                  <a:lnTo>
                    <a:pt x="146211" y="10452"/>
                  </a:lnTo>
                  <a:lnTo>
                    <a:pt x="145095" y="13095"/>
                  </a:lnTo>
                  <a:lnTo>
                    <a:pt x="143399" y="15809"/>
                  </a:lnTo>
                  <a:lnTo>
                    <a:pt x="141317" y="18571"/>
                  </a:lnTo>
                  <a:lnTo>
                    <a:pt x="139928" y="22317"/>
                  </a:lnTo>
                  <a:lnTo>
                    <a:pt x="139002" y="26720"/>
                  </a:lnTo>
                  <a:lnTo>
                    <a:pt x="138385" y="31560"/>
                  </a:lnTo>
                  <a:lnTo>
                    <a:pt x="137020" y="36692"/>
                  </a:lnTo>
                  <a:lnTo>
                    <a:pt x="135159" y="42018"/>
                  </a:lnTo>
                  <a:lnTo>
                    <a:pt x="132965" y="47474"/>
                  </a:lnTo>
                  <a:lnTo>
                    <a:pt x="131502" y="53016"/>
                  </a:lnTo>
                  <a:lnTo>
                    <a:pt x="130528" y="58616"/>
                  </a:lnTo>
                  <a:lnTo>
                    <a:pt x="129877" y="64254"/>
                  </a:lnTo>
                  <a:lnTo>
                    <a:pt x="129444" y="69918"/>
                  </a:lnTo>
                  <a:lnTo>
                    <a:pt x="129155" y="75598"/>
                  </a:lnTo>
                  <a:lnTo>
                    <a:pt x="128834" y="86991"/>
                  </a:lnTo>
                  <a:lnTo>
                    <a:pt x="128692" y="98404"/>
                  </a:lnTo>
                  <a:lnTo>
                    <a:pt x="129606" y="104114"/>
                  </a:lnTo>
                  <a:lnTo>
                    <a:pt x="131168" y="109826"/>
                  </a:lnTo>
                  <a:lnTo>
                    <a:pt x="133162" y="115539"/>
                  </a:lnTo>
                  <a:lnTo>
                    <a:pt x="134491" y="120300"/>
                  </a:lnTo>
                  <a:lnTo>
                    <a:pt x="135377" y="124427"/>
                  </a:lnTo>
                  <a:lnTo>
                    <a:pt x="135969" y="128131"/>
                  </a:lnTo>
                  <a:lnTo>
                    <a:pt x="137315" y="132505"/>
                  </a:lnTo>
                  <a:lnTo>
                    <a:pt x="139166" y="137326"/>
                  </a:lnTo>
                  <a:lnTo>
                    <a:pt x="141351" y="142445"/>
                  </a:lnTo>
                  <a:lnTo>
                    <a:pt x="144712" y="146810"/>
                  </a:lnTo>
                  <a:lnTo>
                    <a:pt x="148860" y="150673"/>
                  </a:lnTo>
                  <a:lnTo>
                    <a:pt x="153529" y="154200"/>
                  </a:lnTo>
                  <a:lnTo>
                    <a:pt x="157595" y="156552"/>
                  </a:lnTo>
                  <a:lnTo>
                    <a:pt x="164652" y="159165"/>
                  </a:lnTo>
                  <a:lnTo>
                    <a:pt x="170963" y="160326"/>
                  </a:lnTo>
                  <a:lnTo>
                    <a:pt x="177896" y="160842"/>
                  </a:lnTo>
                  <a:lnTo>
                    <a:pt x="187327" y="161071"/>
                  </a:lnTo>
                  <a:lnTo>
                    <a:pt x="191556" y="160180"/>
                  </a:lnTo>
                  <a:lnTo>
                    <a:pt x="198796" y="156650"/>
                  </a:lnTo>
                  <a:lnTo>
                    <a:pt x="207729" y="151906"/>
                  </a:lnTo>
                  <a:lnTo>
                    <a:pt x="212777" y="149307"/>
                  </a:lnTo>
                  <a:lnTo>
                    <a:pt x="217096" y="146622"/>
                  </a:lnTo>
                  <a:lnTo>
                    <a:pt x="220927" y="143880"/>
                  </a:lnTo>
                  <a:lnTo>
                    <a:pt x="224434" y="141099"/>
                  </a:lnTo>
                  <a:lnTo>
                    <a:pt x="227724" y="138293"/>
                  </a:lnTo>
                  <a:lnTo>
                    <a:pt x="230871" y="135469"/>
                  </a:lnTo>
                  <a:lnTo>
                    <a:pt x="240020" y="1269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23"/>
            <p:cNvSpPr/>
            <p:nvPr/>
          </p:nvSpPr>
          <p:spPr>
            <a:xfrm>
              <a:off x="8061007" y="3994937"/>
              <a:ext cx="145607" cy="273663"/>
            </a:xfrm>
            <a:custGeom>
              <a:avLst/>
              <a:gdLst/>
              <a:ahLst/>
              <a:cxnLst/>
              <a:rect l="0" t="0" r="0" b="0"/>
              <a:pathLst>
                <a:path w="145607" h="273663">
                  <a:moveTo>
                    <a:pt x="0" y="25565"/>
                  </a:moveTo>
                  <a:lnTo>
                    <a:pt x="0" y="45716"/>
                  </a:lnTo>
                  <a:lnTo>
                    <a:pt x="952" y="48524"/>
                  </a:lnTo>
                  <a:lnTo>
                    <a:pt x="4551" y="54184"/>
                  </a:lnTo>
                  <a:lnTo>
                    <a:pt x="6785" y="62415"/>
                  </a:lnTo>
                  <a:lnTo>
                    <a:pt x="7381" y="67277"/>
                  </a:lnTo>
                  <a:lnTo>
                    <a:pt x="7778" y="73375"/>
                  </a:lnTo>
                  <a:lnTo>
                    <a:pt x="8043" y="80299"/>
                  </a:lnTo>
                  <a:lnTo>
                    <a:pt x="8220" y="87771"/>
                  </a:lnTo>
                  <a:lnTo>
                    <a:pt x="9289" y="95611"/>
                  </a:lnTo>
                  <a:lnTo>
                    <a:pt x="10956" y="103695"/>
                  </a:lnTo>
                  <a:lnTo>
                    <a:pt x="13019" y="111942"/>
                  </a:lnTo>
                  <a:lnTo>
                    <a:pt x="14394" y="120297"/>
                  </a:lnTo>
                  <a:lnTo>
                    <a:pt x="15312" y="128725"/>
                  </a:lnTo>
                  <a:lnTo>
                    <a:pt x="15923" y="137201"/>
                  </a:lnTo>
                  <a:lnTo>
                    <a:pt x="17283" y="145709"/>
                  </a:lnTo>
                  <a:lnTo>
                    <a:pt x="19142" y="154238"/>
                  </a:lnTo>
                  <a:lnTo>
                    <a:pt x="21334" y="162782"/>
                  </a:lnTo>
                  <a:lnTo>
                    <a:pt x="22794" y="171336"/>
                  </a:lnTo>
                  <a:lnTo>
                    <a:pt x="23769" y="179896"/>
                  </a:lnTo>
                  <a:lnTo>
                    <a:pt x="24419" y="188459"/>
                  </a:lnTo>
                  <a:lnTo>
                    <a:pt x="25804" y="196074"/>
                  </a:lnTo>
                  <a:lnTo>
                    <a:pt x="27681" y="203055"/>
                  </a:lnTo>
                  <a:lnTo>
                    <a:pt x="29883" y="209614"/>
                  </a:lnTo>
                  <a:lnTo>
                    <a:pt x="31353" y="215892"/>
                  </a:lnTo>
                  <a:lnTo>
                    <a:pt x="32332" y="221982"/>
                  </a:lnTo>
                  <a:lnTo>
                    <a:pt x="32985" y="227947"/>
                  </a:lnTo>
                  <a:lnTo>
                    <a:pt x="33419" y="232877"/>
                  </a:lnTo>
                  <a:lnTo>
                    <a:pt x="33903" y="240893"/>
                  </a:lnTo>
                  <a:lnTo>
                    <a:pt x="34985" y="244365"/>
                  </a:lnTo>
                  <a:lnTo>
                    <a:pt x="38726" y="250762"/>
                  </a:lnTo>
                  <a:lnTo>
                    <a:pt x="41024" y="256780"/>
                  </a:lnTo>
                  <a:lnTo>
                    <a:pt x="42045" y="262630"/>
                  </a:lnTo>
                  <a:lnTo>
                    <a:pt x="42621" y="270326"/>
                  </a:lnTo>
                  <a:lnTo>
                    <a:pt x="42831" y="273662"/>
                  </a:lnTo>
                  <a:lnTo>
                    <a:pt x="42853" y="269467"/>
                  </a:lnTo>
                  <a:lnTo>
                    <a:pt x="41904" y="267224"/>
                  </a:lnTo>
                  <a:lnTo>
                    <a:pt x="38310" y="262191"/>
                  </a:lnTo>
                  <a:lnTo>
                    <a:pt x="36969" y="259516"/>
                  </a:lnTo>
                  <a:lnTo>
                    <a:pt x="35481" y="254003"/>
                  </a:lnTo>
                  <a:lnTo>
                    <a:pt x="32280" y="245838"/>
                  </a:lnTo>
                  <a:lnTo>
                    <a:pt x="30092" y="240994"/>
                  </a:lnTo>
                  <a:lnTo>
                    <a:pt x="27682" y="234907"/>
                  </a:lnTo>
                  <a:lnTo>
                    <a:pt x="22463" y="220523"/>
                  </a:lnTo>
                  <a:lnTo>
                    <a:pt x="20691" y="212687"/>
                  </a:lnTo>
                  <a:lnTo>
                    <a:pt x="19509" y="204606"/>
                  </a:lnTo>
                  <a:lnTo>
                    <a:pt x="18721" y="196361"/>
                  </a:lnTo>
                  <a:lnTo>
                    <a:pt x="17244" y="188006"/>
                  </a:lnTo>
                  <a:lnTo>
                    <a:pt x="15306" y="179579"/>
                  </a:lnTo>
                  <a:lnTo>
                    <a:pt x="13061" y="171104"/>
                  </a:lnTo>
                  <a:lnTo>
                    <a:pt x="11566" y="162596"/>
                  </a:lnTo>
                  <a:lnTo>
                    <a:pt x="10567" y="154067"/>
                  </a:lnTo>
                  <a:lnTo>
                    <a:pt x="9902" y="145523"/>
                  </a:lnTo>
                  <a:lnTo>
                    <a:pt x="9459" y="136969"/>
                  </a:lnTo>
                  <a:lnTo>
                    <a:pt x="8967" y="119845"/>
                  </a:lnTo>
                  <a:lnTo>
                    <a:pt x="8690" y="94140"/>
                  </a:lnTo>
                  <a:lnTo>
                    <a:pt x="9603" y="86522"/>
                  </a:lnTo>
                  <a:lnTo>
                    <a:pt x="11165" y="79538"/>
                  </a:lnTo>
                  <a:lnTo>
                    <a:pt x="13158" y="72977"/>
                  </a:lnTo>
                  <a:lnTo>
                    <a:pt x="15439" y="66698"/>
                  </a:lnTo>
                  <a:lnTo>
                    <a:pt x="17913" y="60607"/>
                  </a:lnTo>
                  <a:lnTo>
                    <a:pt x="20515" y="54641"/>
                  </a:lnTo>
                  <a:lnTo>
                    <a:pt x="25945" y="42933"/>
                  </a:lnTo>
                  <a:lnTo>
                    <a:pt x="28727" y="37144"/>
                  </a:lnTo>
                  <a:lnTo>
                    <a:pt x="31533" y="32332"/>
                  </a:lnTo>
                  <a:lnTo>
                    <a:pt x="34358" y="28171"/>
                  </a:lnTo>
                  <a:lnTo>
                    <a:pt x="37193" y="24445"/>
                  </a:lnTo>
                  <a:lnTo>
                    <a:pt x="40987" y="21008"/>
                  </a:lnTo>
                  <a:lnTo>
                    <a:pt x="45423" y="17765"/>
                  </a:lnTo>
                  <a:lnTo>
                    <a:pt x="50284" y="14650"/>
                  </a:lnTo>
                  <a:lnTo>
                    <a:pt x="54478" y="11621"/>
                  </a:lnTo>
                  <a:lnTo>
                    <a:pt x="58226" y="8649"/>
                  </a:lnTo>
                  <a:lnTo>
                    <a:pt x="61677" y="5715"/>
                  </a:lnTo>
                  <a:lnTo>
                    <a:pt x="65883" y="3759"/>
                  </a:lnTo>
                  <a:lnTo>
                    <a:pt x="70592" y="2455"/>
                  </a:lnTo>
                  <a:lnTo>
                    <a:pt x="75636" y="1586"/>
                  </a:lnTo>
                  <a:lnTo>
                    <a:pt x="80904" y="1007"/>
                  </a:lnTo>
                  <a:lnTo>
                    <a:pt x="86322" y="621"/>
                  </a:lnTo>
                  <a:lnTo>
                    <a:pt x="96468" y="191"/>
                  </a:lnTo>
                  <a:lnTo>
                    <a:pt x="104152" y="0"/>
                  </a:lnTo>
                  <a:lnTo>
                    <a:pt x="107535" y="902"/>
                  </a:lnTo>
                  <a:lnTo>
                    <a:pt x="110743" y="2455"/>
                  </a:lnTo>
                  <a:lnTo>
                    <a:pt x="113834" y="4444"/>
                  </a:lnTo>
                  <a:lnTo>
                    <a:pt x="117799" y="6722"/>
                  </a:lnTo>
                  <a:lnTo>
                    <a:pt x="127286" y="11792"/>
                  </a:lnTo>
                  <a:lnTo>
                    <a:pt x="130577" y="15431"/>
                  </a:lnTo>
                  <a:lnTo>
                    <a:pt x="132771" y="19762"/>
                  </a:lnTo>
                  <a:lnTo>
                    <a:pt x="134234" y="24554"/>
                  </a:lnTo>
                  <a:lnTo>
                    <a:pt x="136162" y="29653"/>
                  </a:lnTo>
                  <a:lnTo>
                    <a:pt x="138400" y="34958"/>
                  </a:lnTo>
                  <a:lnTo>
                    <a:pt x="140845" y="40400"/>
                  </a:lnTo>
                  <a:lnTo>
                    <a:pt x="142474" y="45933"/>
                  </a:lnTo>
                  <a:lnTo>
                    <a:pt x="143560" y="51526"/>
                  </a:lnTo>
                  <a:lnTo>
                    <a:pt x="144284" y="57160"/>
                  </a:lnTo>
                  <a:lnTo>
                    <a:pt x="144767" y="61868"/>
                  </a:lnTo>
                  <a:lnTo>
                    <a:pt x="145303" y="69640"/>
                  </a:lnTo>
                  <a:lnTo>
                    <a:pt x="145542" y="78809"/>
                  </a:lnTo>
                  <a:lnTo>
                    <a:pt x="145606" y="83921"/>
                  </a:lnTo>
                  <a:lnTo>
                    <a:pt x="144696" y="88281"/>
                  </a:lnTo>
                  <a:lnTo>
                    <a:pt x="141144" y="95667"/>
                  </a:lnTo>
                  <a:lnTo>
                    <a:pt x="136391" y="104664"/>
                  </a:lnTo>
                  <a:lnTo>
                    <a:pt x="133789" y="109730"/>
                  </a:lnTo>
                  <a:lnTo>
                    <a:pt x="130151" y="114060"/>
                  </a:lnTo>
                  <a:lnTo>
                    <a:pt x="125820" y="117899"/>
                  </a:lnTo>
                  <a:lnTo>
                    <a:pt x="121027" y="121411"/>
                  </a:lnTo>
                  <a:lnTo>
                    <a:pt x="116880" y="123753"/>
                  </a:lnTo>
                  <a:lnTo>
                    <a:pt x="113163" y="125313"/>
                  </a:lnTo>
                  <a:lnTo>
                    <a:pt x="109732" y="126354"/>
                  </a:lnTo>
                  <a:lnTo>
                    <a:pt x="105540" y="128000"/>
                  </a:lnTo>
                  <a:lnTo>
                    <a:pt x="100840" y="130050"/>
                  </a:lnTo>
                  <a:lnTo>
                    <a:pt x="95802" y="132369"/>
                  </a:lnTo>
                  <a:lnTo>
                    <a:pt x="91490" y="133916"/>
                  </a:lnTo>
                  <a:lnTo>
                    <a:pt x="87663" y="134946"/>
                  </a:lnTo>
                  <a:lnTo>
                    <a:pt x="84160" y="135633"/>
                  </a:lnTo>
                  <a:lnTo>
                    <a:pt x="80871" y="135139"/>
                  </a:lnTo>
                  <a:lnTo>
                    <a:pt x="77727" y="133857"/>
                  </a:lnTo>
                  <a:lnTo>
                    <a:pt x="74679" y="132050"/>
                  </a:lnTo>
                  <a:lnTo>
                    <a:pt x="71693" y="130845"/>
                  </a:lnTo>
                  <a:lnTo>
                    <a:pt x="68751" y="130042"/>
                  </a:lnTo>
                  <a:lnTo>
                    <a:pt x="65836" y="129506"/>
                  </a:lnTo>
                  <a:lnTo>
                    <a:pt x="62941" y="129149"/>
                  </a:lnTo>
                  <a:lnTo>
                    <a:pt x="60058" y="128911"/>
                  </a:lnTo>
                  <a:lnTo>
                    <a:pt x="57183" y="128752"/>
                  </a:lnTo>
                  <a:lnTo>
                    <a:pt x="55267" y="127694"/>
                  </a:lnTo>
                  <a:lnTo>
                    <a:pt x="53990" y="126036"/>
                  </a:lnTo>
                  <a:lnTo>
                    <a:pt x="53138" y="123978"/>
                  </a:lnTo>
                  <a:lnTo>
                    <a:pt x="49652" y="119152"/>
                  </a:lnTo>
                  <a:lnTo>
                    <a:pt x="42862" y="111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24"/>
            <p:cNvSpPr/>
            <p:nvPr/>
          </p:nvSpPr>
          <p:spPr>
            <a:xfrm>
              <a:off x="8292465" y="3857625"/>
              <a:ext cx="42863" cy="291466"/>
            </a:xfrm>
            <a:custGeom>
              <a:avLst/>
              <a:gdLst/>
              <a:ahLst/>
              <a:cxnLst/>
              <a:rect l="0" t="0" r="0" b="0"/>
              <a:pathLst>
                <a:path w="42863" h="291466">
                  <a:moveTo>
                    <a:pt x="0" y="0"/>
                  </a:moveTo>
                  <a:lnTo>
                    <a:pt x="0" y="64766"/>
                  </a:lnTo>
                  <a:lnTo>
                    <a:pt x="952" y="71752"/>
                  </a:lnTo>
                  <a:lnTo>
                    <a:pt x="2539" y="79267"/>
                  </a:lnTo>
                  <a:lnTo>
                    <a:pt x="4551" y="87134"/>
                  </a:lnTo>
                  <a:lnTo>
                    <a:pt x="5891" y="96190"/>
                  </a:lnTo>
                  <a:lnTo>
                    <a:pt x="6785" y="106036"/>
                  </a:lnTo>
                  <a:lnTo>
                    <a:pt x="7381" y="116411"/>
                  </a:lnTo>
                  <a:lnTo>
                    <a:pt x="8043" y="135558"/>
                  </a:lnTo>
                  <a:lnTo>
                    <a:pt x="8219" y="144664"/>
                  </a:lnTo>
                  <a:lnTo>
                    <a:pt x="9289" y="153593"/>
                  </a:lnTo>
                  <a:lnTo>
                    <a:pt x="10956" y="162402"/>
                  </a:lnTo>
                  <a:lnTo>
                    <a:pt x="13018" y="171133"/>
                  </a:lnTo>
                  <a:lnTo>
                    <a:pt x="14393" y="179811"/>
                  </a:lnTo>
                  <a:lnTo>
                    <a:pt x="15311" y="188454"/>
                  </a:lnTo>
                  <a:lnTo>
                    <a:pt x="15922" y="197074"/>
                  </a:lnTo>
                  <a:lnTo>
                    <a:pt x="17282" y="204725"/>
                  </a:lnTo>
                  <a:lnTo>
                    <a:pt x="19141" y="211730"/>
                  </a:lnTo>
                  <a:lnTo>
                    <a:pt x="28969" y="241213"/>
                  </a:lnTo>
                  <a:lnTo>
                    <a:pt x="30742" y="247486"/>
                  </a:lnTo>
                  <a:lnTo>
                    <a:pt x="31925" y="252621"/>
                  </a:lnTo>
                  <a:lnTo>
                    <a:pt x="32714" y="256996"/>
                  </a:lnTo>
                  <a:lnTo>
                    <a:pt x="34191" y="261818"/>
                  </a:lnTo>
                  <a:lnTo>
                    <a:pt x="36129" y="266938"/>
                  </a:lnTo>
                  <a:lnTo>
                    <a:pt x="41532" y="279741"/>
                  </a:lnTo>
                  <a:lnTo>
                    <a:pt x="42599" y="288161"/>
                  </a:lnTo>
                  <a:lnTo>
                    <a:pt x="42862" y="2914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25"/>
            <p:cNvSpPr/>
            <p:nvPr/>
          </p:nvSpPr>
          <p:spPr>
            <a:xfrm>
              <a:off x="8266747" y="3926204"/>
              <a:ext cx="214313" cy="68582"/>
            </a:xfrm>
            <a:custGeom>
              <a:avLst/>
              <a:gdLst/>
              <a:ahLst/>
              <a:cxnLst/>
              <a:rect l="0" t="0" r="0" b="0"/>
              <a:pathLst>
                <a:path w="214313" h="68582">
                  <a:moveTo>
                    <a:pt x="0" y="68581"/>
                  </a:moveTo>
                  <a:lnTo>
                    <a:pt x="4551" y="68581"/>
                  </a:lnTo>
                  <a:lnTo>
                    <a:pt x="7797" y="67628"/>
                  </a:lnTo>
                  <a:lnTo>
                    <a:pt x="11866" y="66041"/>
                  </a:lnTo>
                  <a:lnTo>
                    <a:pt x="16483" y="64030"/>
                  </a:lnTo>
                  <a:lnTo>
                    <a:pt x="20513" y="61737"/>
                  </a:lnTo>
                  <a:lnTo>
                    <a:pt x="24153" y="59256"/>
                  </a:lnTo>
                  <a:lnTo>
                    <a:pt x="27532" y="56649"/>
                  </a:lnTo>
                  <a:lnTo>
                    <a:pt x="31689" y="54911"/>
                  </a:lnTo>
                  <a:lnTo>
                    <a:pt x="36366" y="53753"/>
                  </a:lnTo>
                  <a:lnTo>
                    <a:pt x="41389" y="52981"/>
                  </a:lnTo>
                  <a:lnTo>
                    <a:pt x="47595" y="51513"/>
                  </a:lnTo>
                  <a:lnTo>
                    <a:pt x="54590" y="49582"/>
                  </a:lnTo>
                  <a:lnTo>
                    <a:pt x="69982" y="44897"/>
                  </a:lnTo>
                  <a:lnTo>
                    <a:pt x="86349" y="39639"/>
                  </a:lnTo>
                  <a:lnTo>
                    <a:pt x="93761" y="36904"/>
                  </a:lnTo>
                  <a:lnTo>
                    <a:pt x="100608" y="34128"/>
                  </a:lnTo>
                  <a:lnTo>
                    <a:pt x="107077" y="31325"/>
                  </a:lnTo>
                  <a:lnTo>
                    <a:pt x="114247" y="28503"/>
                  </a:lnTo>
                  <a:lnTo>
                    <a:pt x="129834" y="22828"/>
                  </a:lnTo>
                  <a:lnTo>
                    <a:pt x="137991" y="20934"/>
                  </a:lnTo>
                  <a:lnTo>
                    <a:pt x="146287" y="19671"/>
                  </a:lnTo>
                  <a:lnTo>
                    <a:pt x="154674" y="18830"/>
                  </a:lnTo>
                  <a:lnTo>
                    <a:pt x="163125" y="17316"/>
                  </a:lnTo>
                  <a:lnTo>
                    <a:pt x="171614" y="15354"/>
                  </a:lnTo>
                  <a:lnTo>
                    <a:pt x="180132" y="13094"/>
                  </a:lnTo>
                  <a:lnTo>
                    <a:pt x="186764" y="11587"/>
                  </a:lnTo>
                  <a:lnTo>
                    <a:pt x="192136" y="10582"/>
                  </a:lnTo>
                  <a:lnTo>
                    <a:pt x="196671" y="9913"/>
                  </a:lnTo>
                  <a:lnTo>
                    <a:pt x="200647" y="8514"/>
                  </a:lnTo>
                  <a:lnTo>
                    <a:pt x="204250" y="6629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1918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2" t="21446" r="53256"/>
          <a:stretch/>
        </p:blipFill>
        <p:spPr bwMode="auto">
          <a:xfrm>
            <a:off x="2859534" y="548640"/>
            <a:ext cx="3424933" cy="576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183"/>
          <p:cNvSpPr/>
          <p:nvPr/>
        </p:nvSpPr>
        <p:spPr>
          <a:xfrm>
            <a:off x="5292090" y="2340301"/>
            <a:ext cx="273082" cy="308602"/>
          </a:xfrm>
          <a:custGeom>
            <a:avLst/>
            <a:gdLst/>
            <a:ahLst/>
            <a:cxnLst/>
            <a:rect l="0" t="0" r="0" b="0"/>
            <a:pathLst>
              <a:path w="273082" h="308602">
                <a:moveTo>
                  <a:pt x="0" y="34281"/>
                </a:moveTo>
                <a:lnTo>
                  <a:pt x="0" y="29730"/>
                </a:lnTo>
                <a:lnTo>
                  <a:pt x="952" y="28390"/>
                </a:lnTo>
                <a:lnTo>
                  <a:pt x="2540" y="27496"/>
                </a:lnTo>
                <a:lnTo>
                  <a:pt x="7381" y="26061"/>
                </a:lnTo>
                <a:lnTo>
                  <a:pt x="12770" y="25813"/>
                </a:lnTo>
                <a:lnTo>
                  <a:pt x="24950" y="25740"/>
                </a:lnTo>
                <a:lnTo>
                  <a:pt x="29968" y="24777"/>
                </a:lnTo>
                <a:lnTo>
                  <a:pt x="35219" y="23182"/>
                </a:lnTo>
                <a:lnTo>
                  <a:pt x="40624" y="21167"/>
                </a:lnTo>
                <a:lnTo>
                  <a:pt x="46132" y="19823"/>
                </a:lnTo>
                <a:lnTo>
                  <a:pt x="51710" y="18928"/>
                </a:lnTo>
                <a:lnTo>
                  <a:pt x="57333" y="18330"/>
                </a:lnTo>
                <a:lnTo>
                  <a:pt x="62987" y="17932"/>
                </a:lnTo>
                <a:lnTo>
                  <a:pt x="68661" y="17667"/>
                </a:lnTo>
                <a:lnTo>
                  <a:pt x="74349" y="17490"/>
                </a:lnTo>
                <a:lnTo>
                  <a:pt x="80046" y="16420"/>
                </a:lnTo>
                <a:lnTo>
                  <a:pt x="85749" y="14753"/>
                </a:lnTo>
                <a:lnTo>
                  <a:pt x="91456" y="12690"/>
                </a:lnTo>
                <a:lnTo>
                  <a:pt x="97165" y="11315"/>
                </a:lnTo>
                <a:lnTo>
                  <a:pt x="102877" y="10398"/>
                </a:lnTo>
                <a:lnTo>
                  <a:pt x="108590" y="9786"/>
                </a:lnTo>
                <a:lnTo>
                  <a:pt x="115255" y="9379"/>
                </a:lnTo>
                <a:lnTo>
                  <a:pt x="130282" y="8926"/>
                </a:lnTo>
                <a:lnTo>
                  <a:pt x="138289" y="7852"/>
                </a:lnTo>
                <a:lnTo>
                  <a:pt x="146485" y="6185"/>
                </a:lnTo>
                <a:lnTo>
                  <a:pt x="154807" y="4120"/>
                </a:lnTo>
                <a:lnTo>
                  <a:pt x="162260" y="2744"/>
                </a:lnTo>
                <a:lnTo>
                  <a:pt x="169133" y="1826"/>
                </a:lnTo>
                <a:lnTo>
                  <a:pt x="175620" y="1215"/>
                </a:lnTo>
                <a:lnTo>
                  <a:pt x="181850" y="807"/>
                </a:lnTo>
                <a:lnTo>
                  <a:pt x="187908" y="535"/>
                </a:lnTo>
                <a:lnTo>
                  <a:pt x="199719" y="233"/>
                </a:lnTo>
                <a:lnTo>
                  <a:pt x="238352" y="0"/>
                </a:lnTo>
                <a:lnTo>
                  <a:pt x="242721" y="950"/>
                </a:lnTo>
                <a:lnTo>
                  <a:pt x="253421" y="5884"/>
                </a:lnTo>
                <a:lnTo>
                  <a:pt x="259634" y="7373"/>
                </a:lnTo>
                <a:lnTo>
                  <a:pt x="261672" y="8722"/>
                </a:lnTo>
                <a:lnTo>
                  <a:pt x="263030" y="10574"/>
                </a:lnTo>
                <a:lnTo>
                  <a:pt x="265210" y="15840"/>
                </a:lnTo>
                <a:lnTo>
                  <a:pt x="270139" y="21303"/>
                </a:lnTo>
                <a:lnTo>
                  <a:pt x="271532" y="23724"/>
                </a:lnTo>
                <a:lnTo>
                  <a:pt x="273081" y="28954"/>
                </a:lnTo>
                <a:lnTo>
                  <a:pt x="272541" y="31682"/>
                </a:lnTo>
                <a:lnTo>
                  <a:pt x="268184" y="40073"/>
                </a:lnTo>
                <a:lnTo>
                  <a:pt x="266830" y="45745"/>
                </a:lnTo>
                <a:lnTo>
                  <a:pt x="266068" y="54294"/>
                </a:lnTo>
                <a:lnTo>
                  <a:pt x="265890" y="62543"/>
                </a:lnTo>
                <a:lnTo>
                  <a:pt x="265842" y="67410"/>
                </a:lnTo>
                <a:lnTo>
                  <a:pt x="264858" y="71607"/>
                </a:lnTo>
                <a:lnTo>
                  <a:pt x="261225" y="78810"/>
                </a:lnTo>
                <a:lnTo>
                  <a:pt x="258975" y="87727"/>
                </a:lnTo>
                <a:lnTo>
                  <a:pt x="258374" y="92772"/>
                </a:lnTo>
                <a:lnTo>
                  <a:pt x="257022" y="97087"/>
                </a:lnTo>
                <a:lnTo>
                  <a:pt x="252979" y="104422"/>
                </a:lnTo>
                <a:lnTo>
                  <a:pt x="248008" y="113397"/>
                </a:lnTo>
                <a:lnTo>
                  <a:pt x="245348" y="118458"/>
                </a:lnTo>
                <a:lnTo>
                  <a:pt x="243575" y="123736"/>
                </a:lnTo>
                <a:lnTo>
                  <a:pt x="242393" y="129160"/>
                </a:lnTo>
                <a:lnTo>
                  <a:pt x="241605" y="134681"/>
                </a:lnTo>
                <a:lnTo>
                  <a:pt x="240128" y="140267"/>
                </a:lnTo>
                <a:lnTo>
                  <a:pt x="238190" y="145896"/>
                </a:lnTo>
                <a:lnTo>
                  <a:pt x="235946" y="151554"/>
                </a:lnTo>
                <a:lnTo>
                  <a:pt x="233497" y="157230"/>
                </a:lnTo>
                <a:lnTo>
                  <a:pt x="228236" y="168618"/>
                </a:lnTo>
                <a:lnTo>
                  <a:pt x="226452" y="174321"/>
                </a:lnTo>
                <a:lnTo>
                  <a:pt x="225263" y="180029"/>
                </a:lnTo>
                <a:lnTo>
                  <a:pt x="224470" y="185739"/>
                </a:lnTo>
                <a:lnTo>
                  <a:pt x="222989" y="191450"/>
                </a:lnTo>
                <a:lnTo>
                  <a:pt x="221050" y="197163"/>
                </a:lnTo>
                <a:lnTo>
                  <a:pt x="218803" y="202877"/>
                </a:lnTo>
                <a:lnTo>
                  <a:pt x="217307" y="208590"/>
                </a:lnTo>
                <a:lnTo>
                  <a:pt x="216308" y="214305"/>
                </a:lnTo>
                <a:lnTo>
                  <a:pt x="215643" y="220020"/>
                </a:lnTo>
                <a:lnTo>
                  <a:pt x="214904" y="228909"/>
                </a:lnTo>
                <a:lnTo>
                  <a:pt x="214706" y="232613"/>
                </a:lnTo>
                <a:lnTo>
                  <a:pt x="211948" y="241809"/>
                </a:lnTo>
                <a:lnTo>
                  <a:pt x="208499" y="251293"/>
                </a:lnTo>
                <a:lnTo>
                  <a:pt x="206966" y="258683"/>
                </a:lnTo>
                <a:lnTo>
                  <a:pt x="206285" y="267683"/>
                </a:lnTo>
                <a:lnTo>
                  <a:pt x="206103" y="272750"/>
                </a:lnTo>
                <a:lnTo>
                  <a:pt x="205029" y="277080"/>
                </a:lnTo>
                <a:lnTo>
                  <a:pt x="201296" y="284432"/>
                </a:lnTo>
                <a:lnTo>
                  <a:pt x="199003" y="290874"/>
                </a:lnTo>
                <a:lnTo>
                  <a:pt x="197529" y="298220"/>
                </a:lnTo>
                <a:lnTo>
                  <a:pt x="198361" y="298823"/>
                </a:lnTo>
                <a:lnTo>
                  <a:pt x="204580" y="299870"/>
                </a:lnTo>
                <a:lnTo>
                  <a:pt x="204967" y="300875"/>
                </a:lnTo>
                <a:lnTo>
                  <a:pt x="205396" y="304532"/>
                </a:lnTo>
                <a:lnTo>
                  <a:pt x="204558" y="305889"/>
                </a:lnTo>
                <a:lnTo>
                  <a:pt x="203047" y="306793"/>
                </a:lnTo>
                <a:lnTo>
                  <a:pt x="197167" y="3086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84"/>
          <p:cNvSpPr/>
          <p:nvPr/>
        </p:nvSpPr>
        <p:spPr>
          <a:xfrm>
            <a:off x="5352097" y="2477452"/>
            <a:ext cx="368619" cy="17041"/>
          </a:xfrm>
          <a:custGeom>
            <a:avLst/>
            <a:gdLst/>
            <a:ahLst/>
            <a:cxnLst/>
            <a:rect l="0" t="0" r="0" b="0"/>
            <a:pathLst>
              <a:path w="368619" h="17041">
                <a:moveTo>
                  <a:pt x="0" y="8573"/>
                </a:moveTo>
                <a:lnTo>
                  <a:pt x="4551" y="8573"/>
                </a:lnTo>
                <a:lnTo>
                  <a:pt x="5891" y="9525"/>
                </a:lnTo>
                <a:lnTo>
                  <a:pt x="6785" y="11112"/>
                </a:lnTo>
                <a:lnTo>
                  <a:pt x="7381" y="13124"/>
                </a:lnTo>
                <a:lnTo>
                  <a:pt x="8730" y="14464"/>
                </a:lnTo>
                <a:lnTo>
                  <a:pt x="10583" y="15358"/>
                </a:lnTo>
                <a:lnTo>
                  <a:pt x="12770" y="15953"/>
                </a:lnTo>
                <a:lnTo>
                  <a:pt x="16134" y="16351"/>
                </a:lnTo>
                <a:lnTo>
                  <a:pt x="24950" y="16792"/>
                </a:lnTo>
                <a:lnTo>
                  <a:pt x="40624" y="17040"/>
                </a:lnTo>
                <a:lnTo>
                  <a:pt x="47085" y="16123"/>
                </a:lnTo>
                <a:lnTo>
                  <a:pt x="54250" y="14559"/>
                </a:lnTo>
                <a:lnTo>
                  <a:pt x="61884" y="12563"/>
                </a:lnTo>
                <a:lnTo>
                  <a:pt x="68879" y="11233"/>
                </a:lnTo>
                <a:lnTo>
                  <a:pt x="75447" y="10346"/>
                </a:lnTo>
                <a:lnTo>
                  <a:pt x="81730" y="9755"/>
                </a:lnTo>
                <a:lnTo>
                  <a:pt x="88777" y="9361"/>
                </a:lnTo>
                <a:lnTo>
                  <a:pt x="104227" y="8923"/>
                </a:lnTo>
                <a:lnTo>
                  <a:pt x="133540" y="8676"/>
                </a:lnTo>
                <a:lnTo>
                  <a:pt x="143319" y="7689"/>
                </a:lnTo>
                <a:lnTo>
                  <a:pt x="152697" y="6079"/>
                </a:lnTo>
                <a:lnTo>
                  <a:pt x="161805" y="4052"/>
                </a:lnTo>
                <a:lnTo>
                  <a:pt x="171687" y="2702"/>
                </a:lnTo>
                <a:lnTo>
                  <a:pt x="182086" y="1801"/>
                </a:lnTo>
                <a:lnTo>
                  <a:pt x="192828" y="1201"/>
                </a:lnTo>
                <a:lnTo>
                  <a:pt x="214924" y="534"/>
                </a:lnTo>
                <a:lnTo>
                  <a:pt x="282426" y="31"/>
                </a:lnTo>
                <a:lnTo>
                  <a:pt x="3686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5"/>
          <p:cNvSpPr/>
          <p:nvPr/>
        </p:nvSpPr>
        <p:spPr>
          <a:xfrm>
            <a:off x="5180647" y="2760345"/>
            <a:ext cx="548641" cy="17145"/>
          </a:xfrm>
          <a:custGeom>
            <a:avLst/>
            <a:gdLst/>
            <a:ahLst/>
            <a:cxnLst/>
            <a:rect l="0" t="0" r="0" b="0"/>
            <a:pathLst>
              <a:path w="548641" h="17145">
                <a:moveTo>
                  <a:pt x="0" y="0"/>
                </a:moveTo>
                <a:lnTo>
                  <a:pt x="20400" y="0"/>
                </a:lnTo>
                <a:lnTo>
                  <a:pt x="23125" y="952"/>
                </a:lnTo>
                <a:lnTo>
                  <a:pt x="25894" y="2540"/>
                </a:lnTo>
                <a:lnTo>
                  <a:pt x="28693" y="4550"/>
                </a:lnTo>
                <a:lnTo>
                  <a:pt x="32463" y="5891"/>
                </a:lnTo>
                <a:lnTo>
                  <a:pt x="36882" y="6785"/>
                </a:lnTo>
                <a:lnTo>
                  <a:pt x="41733" y="7380"/>
                </a:lnTo>
                <a:lnTo>
                  <a:pt x="46872" y="7778"/>
                </a:lnTo>
                <a:lnTo>
                  <a:pt x="57662" y="8219"/>
                </a:lnTo>
                <a:lnTo>
                  <a:pt x="74447" y="8467"/>
                </a:lnTo>
                <a:lnTo>
                  <a:pt x="251966" y="8572"/>
                </a:lnTo>
                <a:lnTo>
                  <a:pt x="263227" y="7619"/>
                </a:lnTo>
                <a:lnTo>
                  <a:pt x="274545" y="6032"/>
                </a:lnTo>
                <a:lnTo>
                  <a:pt x="285900" y="4021"/>
                </a:lnTo>
                <a:lnTo>
                  <a:pt x="297280" y="2681"/>
                </a:lnTo>
                <a:lnTo>
                  <a:pt x="308676" y="1787"/>
                </a:lnTo>
                <a:lnTo>
                  <a:pt x="320084" y="1191"/>
                </a:lnTo>
                <a:lnTo>
                  <a:pt x="342920" y="529"/>
                </a:lnTo>
                <a:lnTo>
                  <a:pt x="422911" y="31"/>
                </a:lnTo>
                <a:lnTo>
                  <a:pt x="433389" y="973"/>
                </a:lnTo>
                <a:lnTo>
                  <a:pt x="443231" y="2553"/>
                </a:lnTo>
                <a:lnTo>
                  <a:pt x="452650" y="4560"/>
                </a:lnTo>
                <a:lnTo>
                  <a:pt x="461786" y="5897"/>
                </a:lnTo>
                <a:lnTo>
                  <a:pt x="470735" y="6789"/>
                </a:lnTo>
                <a:lnTo>
                  <a:pt x="479558" y="7383"/>
                </a:lnTo>
                <a:lnTo>
                  <a:pt x="494443" y="8044"/>
                </a:lnTo>
                <a:lnTo>
                  <a:pt x="514968" y="8468"/>
                </a:lnTo>
                <a:lnTo>
                  <a:pt x="518572" y="9455"/>
                </a:lnTo>
                <a:lnTo>
                  <a:pt x="521927" y="11066"/>
                </a:lnTo>
                <a:lnTo>
                  <a:pt x="525116" y="13092"/>
                </a:lnTo>
                <a:lnTo>
                  <a:pt x="528195" y="14443"/>
                </a:lnTo>
                <a:lnTo>
                  <a:pt x="531200" y="15343"/>
                </a:lnTo>
                <a:lnTo>
                  <a:pt x="538316" y="16789"/>
                </a:lnTo>
                <a:lnTo>
                  <a:pt x="548640" y="1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6"/>
          <p:cNvSpPr/>
          <p:nvPr/>
        </p:nvSpPr>
        <p:spPr>
          <a:xfrm>
            <a:off x="5403532" y="2880360"/>
            <a:ext cx="34291" cy="248212"/>
          </a:xfrm>
          <a:custGeom>
            <a:avLst/>
            <a:gdLst/>
            <a:ahLst/>
            <a:cxnLst/>
            <a:rect l="0" t="0" r="0" b="0"/>
            <a:pathLst>
              <a:path w="34291" h="248212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8043" y="21538"/>
                </a:lnTo>
                <a:lnTo>
                  <a:pt x="8337" y="29575"/>
                </a:lnTo>
                <a:lnTo>
                  <a:pt x="8503" y="39454"/>
                </a:lnTo>
                <a:lnTo>
                  <a:pt x="8563" y="58770"/>
                </a:lnTo>
                <a:lnTo>
                  <a:pt x="9519" y="63945"/>
                </a:lnTo>
                <a:lnTo>
                  <a:pt x="11109" y="69300"/>
                </a:lnTo>
                <a:lnTo>
                  <a:pt x="13121" y="74775"/>
                </a:lnTo>
                <a:lnTo>
                  <a:pt x="14462" y="79377"/>
                </a:lnTo>
                <a:lnTo>
                  <a:pt x="15357" y="83398"/>
                </a:lnTo>
                <a:lnTo>
                  <a:pt x="15953" y="87031"/>
                </a:lnTo>
                <a:lnTo>
                  <a:pt x="16350" y="91358"/>
                </a:lnTo>
                <a:lnTo>
                  <a:pt x="16615" y="96148"/>
                </a:lnTo>
                <a:lnTo>
                  <a:pt x="16910" y="106550"/>
                </a:lnTo>
                <a:lnTo>
                  <a:pt x="17114" y="134411"/>
                </a:lnTo>
                <a:lnTo>
                  <a:pt x="18077" y="140089"/>
                </a:lnTo>
                <a:lnTo>
                  <a:pt x="19671" y="145780"/>
                </a:lnTo>
                <a:lnTo>
                  <a:pt x="21687" y="151479"/>
                </a:lnTo>
                <a:lnTo>
                  <a:pt x="23030" y="157184"/>
                </a:lnTo>
                <a:lnTo>
                  <a:pt x="23926" y="162892"/>
                </a:lnTo>
                <a:lnTo>
                  <a:pt x="24523" y="168602"/>
                </a:lnTo>
                <a:lnTo>
                  <a:pt x="24921" y="173361"/>
                </a:lnTo>
                <a:lnTo>
                  <a:pt x="25187" y="177486"/>
                </a:lnTo>
                <a:lnTo>
                  <a:pt x="25364" y="181189"/>
                </a:lnTo>
                <a:lnTo>
                  <a:pt x="25561" y="190383"/>
                </a:lnTo>
                <a:lnTo>
                  <a:pt x="25708" y="221323"/>
                </a:lnTo>
                <a:lnTo>
                  <a:pt x="26664" y="224701"/>
                </a:lnTo>
                <a:lnTo>
                  <a:pt x="28253" y="226953"/>
                </a:lnTo>
                <a:lnTo>
                  <a:pt x="30266" y="228455"/>
                </a:lnTo>
                <a:lnTo>
                  <a:pt x="31607" y="230408"/>
                </a:lnTo>
                <a:lnTo>
                  <a:pt x="32502" y="232662"/>
                </a:lnTo>
                <a:lnTo>
                  <a:pt x="33937" y="238574"/>
                </a:lnTo>
                <a:lnTo>
                  <a:pt x="34220" y="245634"/>
                </a:lnTo>
                <a:lnTo>
                  <a:pt x="34281" y="248211"/>
                </a:lnTo>
                <a:lnTo>
                  <a:pt x="34290" y="2400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7"/>
          <p:cNvSpPr/>
          <p:nvPr/>
        </p:nvSpPr>
        <p:spPr>
          <a:xfrm>
            <a:off x="6457950" y="2006124"/>
            <a:ext cx="600076" cy="231244"/>
          </a:xfrm>
          <a:custGeom>
            <a:avLst/>
            <a:gdLst/>
            <a:ahLst/>
            <a:cxnLst/>
            <a:rect l="0" t="0" r="0" b="0"/>
            <a:pathLst>
              <a:path w="600076" h="231244">
                <a:moveTo>
                  <a:pt x="0" y="85565"/>
                </a:moveTo>
                <a:lnTo>
                  <a:pt x="20399" y="85565"/>
                </a:lnTo>
                <a:lnTo>
                  <a:pt x="23124" y="84613"/>
                </a:lnTo>
                <a:lnTo>
                  <a:pt x="31511" y="79674"/>
                </a:lnTo>
                <a:lnTo>
                  <a:pt x="37182" y="78185"/>
                </a:lnTo>
                <a:lnTo>
                  <a:pt x="55428" y="76276"/>
                </a:lnTo>
                <a:lnTo>
                  <a:pt x="71773" y="70219"/>
                </a:lnTo>
                <a:lnTo>
                  <a:pt x="83016" y="65092"/>
                </a:lnTo>
                <a:lnTo>
                  <a:pt x="105757" y="54040"/>
                </a:lnTo>
                <a:lnTo>
                  <a:pt x="117171" y="48377"/>
                </a:lnTo>
                <a:lnTo>
                  <a:pt x="126053" y="42685"/>
                </a:lnTo>
                <a:lnTo>
                  <a:pt x="134129" y="36980"/>
                </a:lnTo>
                <a:lnTo>
                  <a:pt x="144067" y="31270"/>
                </a:lnTo>
                <a:lnTo>
                  <a:pt x="152295" y="28096"/>
                </a:lnTo>
                <a:lnTo>
                  <a:pt x="162282" y="26310"/>
                </a:lnTo>
                <a:lnTo>
                  <a:pt x="179970" y="25624"/>
                </a:lnTo>
                <a:lnTo>
                  <a:pt x="200021" y="25562"/>
                </a:lnTo>
                <a:lnTo>
                  <a:pt x="201927" y="26513"/>
                </a:lnTo>
                <a:lnTo>
                  <a:pt x="203198" y="28100"/>
                </a:lnTo>
                <a:lnTo>
                  <a:pt x="204045" y="30110"/>
                </a:lnTo>
                <a:lnTo>
                  <a:pt x="207527" y="34884"/>
                </a:lnTo>
                <a:lnTo>
                  <a:pt x="209788" y="37490"/>
                </a:lnTo>
                <a:lnTo>
                  <a:pt x="211296" y="41133"/>
                </a:lnTo>
                <a:lnTo>
                  <a:pt x="212302" y="45466"/>
                </a:lnTo>
                <a:lnTo>
                  <a:pt x="212972" y="50260"/>
                </a:lnTo>
                <a:lnTo>
                  <a:pt x="213418" y="54409"/>
                </a:lnTo>
                <a:lnTo>
                  <a:pt x="213915" y="61558"/>
                </a:lnTo>
                <a:lnTo>
                  <a:pt x="215000" y="65751"/>
                </a:lnTo>
                <a:lnTo>
                  <a:pt x="216675" y="70450"/>
                </a:lnTo>
                <a:lnTo>
                  <a:pt x="218745" y="75489"/>
                </a:lnTo>
                <a:lnTo>
                  <a:pt x="220125" y="80753"/>
                </a:lnTo>
                <a:lnTo>
                  <a:pt x="221045" y="86167"/>
                </a:lnTo>
                <a:lnTo>
                  <a:pt x="221658" y="91682"/>
                </a:lnTo>
                <a:lnTo>
                  <a:pt x="222067" y="97263"/>
                </a:lnTo>
                <a:lnTo>
                  <a:pt x="222340" y="102889"/>
                </a:lnTo>
                <a:lnTo>
                  <a:pt x="222642" y="114220"/>
                </a:lnTo>
                <a:lnTo>
                  <a:pt x="222853" y="142726"/>
                </a:lnTo>
                <a:lnTo>
                  <a:pt x="223816" y="148437"/>
                </a:lnTo>
                <a:lnTo>
                  <a:pt x="225411" y="154150"/>
                </a:lnTo>
                <a:lnTo>
                  <a:pt x="227426" y="159864"/>
                </a:lnTo>
                <a:lnTo>
                  <a:pt x="228770" y="165578"/>
                </a:lnTo>
                <a:lnTo>
                  <a:pt x="229665" y="171292"/>
                </a:lnTo>
                <a:lnTo>
                  <a:pt x="230262" y="177007"/>
                </a:lnTo>
                <a:lnTo>
                  <a:pt x="230661" y="181769"/>
                </a:lnTo>
                <a:lnTo>
                  <a:pt x="230926" y="185896"/>
                </a:lnTo>
                <a:lnTo>
                  <a:pt x="231221" y="193022"/>
                </a:lnTo>
                <a:lnTo>
                  <a:pt x="231388" y="202389"/>
                </a:lnTo>
                <a:lnTo>
                  <a:pt x="231447" y="212416"/>
                </a:lnTo>
                <a:lnTo>
                  <a:pt x="233993" y="215921"/>
                </a:lnTo>
                <a:lnTo>
                  <a:pt x="238837" y="221381"/>
                </a:lnTo>
                <a:lnTo>
                  <a:pt x="231779" y="214471"/>
                </a:lnTo>
                <a:lnTo>
                  <a:pt x="231553" y="209696"/>
                </a:lnTo>
                <a:lnTo>
                  <a:pt x="230568" y="207372"/>
                </a:lnTo>
                <a:lnTo>
                  <a:pt x="226934" y="202249"/>
                </a:lnTo>
                <a:lnTo>
                  <a:pt x="225584" y="198597"/>
                </a:lnTo>
                <a:lnTo>
                  <a:pt x="224684" y="194257"/>
                </a:lnTo>
                <a:lnTo>
                  <a:pt x="224084" y="189460"/>
                </a:lnTo>
                <a:lnTo>
                  <a:pt x="223684" y="184356"/>
                </a:lnTo>
                <a:lnTo>
                  <a:pt x="223418" y="179048"/>
                </a:lnTo>
                <a:lnTo>
                  <a:pt x="223122" y="168071"/>
                </a:lnTo>
                <a:lnTo>
                  <a:pt x="222916" y="139811"/>
                </a:lnTo>
                <a:lnTo>
                  <a:pt x="223858" y="134111"/>
                </a:lnTo>
                <a:lnTo>
                  <a:pt x="225438" y="128407"/>
                </a:lnTo>
                <a:lnTo>
                  <a:pt x="227445" y="122699"/>
                </a:lnTo>
                <a:lnTo>
                  <a:pt x="229734" y="116989"/>
                </a:lnTo>
                <a:lnTo>
                  <a:pt x="232213" y="111277"/>
                </a:lnTo>
                <a:lnTo>
                  <a:pt x="234819" y="105564"/>
                </a:lnTo>
                <a:lnTo>
                  <a:pt x="237508" y="100803"/>
                </a:lnTo>
                <a:lnTo>
                  <a:pt x="240254" y="96676"/>
                </a:lnTo>
                <a:lnTo>
                  <a:pt x="243037" y="92973"/>
                </a:lnTo>
                <a:lnTo>
                  <a:pt x="245844" y="88599"/>
                </a:lnTo>
                <a:lnTo>
                  <a:pt x="248669" y="83778"/>
                </a:lnTo>
                <a:lnTo>
                  <a:pt x="251504" y="78659"/>
                </a:lnTo>
                <a:lnTo>
                  <a:pt x="255299" y="74293"/>
                </a:lnTo>
                <a:lnTo>
                  <a:pt x="259734" y="70431"/>
                </a:lnTo>
                <a:lnTo>
                  <a:pt x="268789" y="63599"/>
                </a:lnTo>
                <a:lnTo>
                  <a:pt x="275990" y="57388"/>
                </a:lnTo>
                <a:lnTo>
                  <a:pt x="280196" y="55350"/>
                </a:lnTo>
                <a:lnTo>
                  <a:pt x="294264" y="51531"/>
                </a:lnTo>
                <a:lnTo>
                  <a:pt x="304889" y="45742"/>
                </a:lnTo>
                <a:lnTo>
                  <a:pt x="311084" y="44054"/>
                </a:lnTo>
                <a:lnTo>
                  <a:pt x="315021" y="44556"/>
                </a:lnTo>
                <a:lnTo>
                  <a:pt x="324477" y="47654"/>
                </a:lnTo>
                <a:lnTo>
                  <a:pt x="332489" y="52206"/>
                </a:lnTo>
                <a:lnTo>
                  <a:pt x="339225" y="57404"/>
                </a:lnTo>
                <a:lnTo>
                  <a:pt x="345394" y="62889"/>
                </a:lnTo>
                <a:lnTo>
                  <a:pt x="351311" y="68502"/>
                </a:lnTo>
                <a:lnTo>
                  <a:pt x="354222" y="71332"/>
                </a:lnTo>
                <a:lnTo>
                  <a:pt x="356163" y="75124"/>
                </a:lnTo>
                <a:lnTo>
                  <a:pt x="357457" y="79557"/>
                </a:lnTo>
                <a:lnTo>
                  <a:pt x="358319" y="84418"/>
                </a:lnTo>
                <a:lnTo>
                  <a:pt x="359847" y="89563"/>
                </a:lnTo>
                <a:lnTo>
                  <a:pt x="361818" y="94898"/>
                </a:lnTo>
                <a:lnTo>
                  <a:pt x="364084" y="100360"/>
                </a:lnTo>
                <a:lnTo>
                  <a:pt x="365595" y="105906"/>
                </a:lnTo>
                <a:lnTo>
                  <a:pt x="366603" y="111508"/>
                </a:lnTo>
                <a:lnTo>
                  <a:pt x="367275" y="117148"/>
                </a:lnTo>
                <a:lnTo>
                  <a:pt x="368675" y="121861"/>
                </a:lnTo>
                <a:lnTo>
                  <a:pt x="370561" y="125955"/>
                </a:lnTo>
                <a:lnTo>
                  <a:pt x="374243" y="133044"/>
                </a:lnTo>
                <a:lnTo>
                  <a:pt x="375880" y="139370"/>
                </a:lnTo>
                <a:lnTo>
                  <a:pt x="376317" y="143342"/>
                </a:lnTo>
                <a:lnTo>
                  <a:pt x="376608" y="147896"/>
                </a:lnTo>
                <a:lnTo>
                  <a:pt x="376931" y="157083"/>
                </a:lnTo>
                <a:lnTo>
                  <a:pt x="377156" y="169231"/>
                </a:lnTo>
                <a:lnTo>
                  <a:pt x="376215" y="169918"/>
                </a:lnTo>
                <a:lnTo>
                  <a:pt x="372629" y="170680"/>
                </a:lnTo>
                <a:lnTo>
                  <a:pt x="371292" y="171836"/>
                </a:lnTo>
                <a:lnTo>
                  <a:pt x="370400" y="173560"/>
                </a:lnTo>
                <a:lnTo>
                  <a:pt x="368722" y="179494"/>
                </a:lnTo>
                <a:lnTo>
                  <a:pt x="368627" y="172450"/>
                </a:lnTo>
                <a:lnTo>
                  <a:pt x="368617" y="129910"/>
                </a:lnTo>
                <a:lnTo>
                  <a:pt x="369570" y="123701"/>
                </a:lnTo>
                <a:lnTo>
                  <a:pt x="371157" y="116704"/>
                </a:lnTo>
                <a:lnTo>
                  <a:pt x="373168" y="109182"/>
                </a:lnTo>
                <a:lnTo>
                  <a:pt x="374508" y="102263"/>
                </a:lnTo>
                <a:lnTo>
                  <a:pt x="375402" y="95744"/>
                </a:lnTo>
                <a:lnTo>
                  <a:pt x="375998" y="89494"/>
                </a:lnTo>
                <a:lnTo>
                  <a:pt x="378300" y="83422"/>
                </a:lnTo>
                <a:lnTo>
                  <a:pt x="381740" y="77469"/>
                </a:lnTo>
                <a:lnTo>
                  <a:pt x="385938" y="71595"/>
                </a:lnTo>
                <a:lnTo>
                  <a:pt x="389690" y="65775"/>
                </a:lnTo>
                <a:lnTo>
                  <a:pt x="393143" y="59989"/>
                </a:lnTo>
                <a:lnTo>
                  <a:pt x="396398" y="54227"/>
                </a:lnTo>
                <a:lnTo>
                  <a:pt x="400473" y="49433"/>
                </a:lnTo>
                <a:lnTo>
                  <a:pt x="405094" y="45285"/>
                </a:lnTo>
                <a:lnTo>
                  <a:pt x="410080" y="41567"/>
                </a:lnTo>
                <a:lnTo>
                  <a:pt x="414356" y="37183"/>
                </a:lnTo>
                <a:lnTo>
                  <a:pt x="418160" y="32356"/>
                </a:lnTo>
                <a:lnTo>
                  <a:pt x="421648" y="27232"/>
                </a:lnTo>
                <a:lnTo>
                  <a:pt x="425879" y="22864"/>
                </a:lnTo>
                <a:lnTo>
                  <a:pt x="430604" y="19000"/>
                </a:lnTo>
                <a:lnTo>
                  <a:pt x="440935" y="12166"/>
                </a:lnTo>
                <a:lnTo>
                  <a:pt x="451876" y="5953"/>
                </a:lnTo>
                <a:lnTo>
                  <a:pt x="460548" y="2557"/>
                </a:lnTo>
                <a:lnTo>
                  <a:pt x="468531" y="1048"/>
                </a:lnTo>
                <a:lnTo>
                  <a:pt x="486637" y="79"/>
                </a:lnTo>
                <a:lnTo>
                  <a:pt x="490160" y="0"/>
                </a:lnTo>
                <a:lnTo>
                  <a:pt x="494413" y="1852"/>
                </a:lnTo>
                <a:lnTo>
                  <a:pt x="504219" y="8989"/>
                </a:lnTo>
                <a:lnTo>
                  <a:pt x="507596" y="12607"/>
                </a:lnTo>
                <a:lnTo>
                  <a:pt x="509847" y="15972"/>
                </a:lnTo>
                <a:lnTo>
                  <a:pt x="511348" y="19167"/>
                </a:lnTo>
                <a:lnTo>
                  <a:pt x="512348" y="23202"/>
                </a:lnTo>
                <a:lnTo>
                  <a:pt x="513015" y="27798"/>
                </a:lnTo>
                <a:lnTo>
                  <a:pt x="513460" y="32766"/>
                </a:lnTo>
                <a:lnTo>
                  <a:pt x="514709" y="38936"/>
                </a:lnTo>
                <a:lnTo>
                  <a:pt x="516494" y="45907"/>
                </a:lnTo>
                <a:lnTo>
                  <a:pt x="518637" y="53411"/>
                </a:lnTo>
                <a:lnTo>
                  <a:pt x="519113" y="60319"/>
                </a:lnTo>
                <a:lnTo>
                  <a:pt x="518478" y="66830"/>
                </a:lnTo>
                <a:lnTo>
                  <a:pt x="517102" y="73075"/>
                </a:lnTo>
                <a:lnTo>
                  <a:pt x="516184" y="80096"/>
                </a:lnTo>
                <a:lnTo>
                  <a:pt x="515573" y="87634"/>
                </a:lnTo>
                <a:lnTo>
                  <a:pt x="515165" y="95517"/>
                </a:lnTo>
                <a:lnTo>
                  <a:pt x="514712" y="111896"/>
                </a:lnTo>
                <a:lnTo>
                  <a:pt x="514591" y="120264"/>
                </a:lnTo>
                <a:lnTo>
                  <a:pt x="513558" y="127748"/>
                </a:lnTo>
                <a:lnTo>
                  <a:pt x="511917" y="134642"/>
                </a:lnTo>
                <a:lnTo>
                  <a:pt x="509871" y="141143"/>
                </a:lnTo>
                <a:lnTo>
                  <a:pt x="508506" y="148335"/>
                </a:lnTo>
                <a:lnTo>
                  <a:pt x="507596" y="155987"/>
                </a:lnTo>
                <a:lnTo>
                  <a:pt x="506989" y="163946"/>
                </a:lnTo>
                <a:lnTo>
                  <a:pt x="506586" y="171157"/>
                </a:lnTo>
                <a:lnTo>
                  <a:pt x="506137" y="184248"/>
                </a:lnTo>
                <a:lnTo>
                  <a:pt x="505884" y="197778"/>
                </a:lnTo>
                <a:lnTo>
                  <a:pt x="505809" y="212371"/>
                </a:lnTo>
                <a:lnTo>
                  <a:pt x="506751" y="216775"/>
                </a:lnTo>
                <a:lnTo>
                  <a:pt x="508331" y="220663"/>
                </a:lnTo>
                <a:lnTo>
                  <a:pt x="513160" y="229197"/>
                </a:lnTo>
                <a:lnTo>
                  <a:pt x="514510" y="229898"/>
                </a:lnTo>
                <a:lnTo>
                  <a:pt x="518548" y="230676"/>
                </a:lnTo>
                <a:lnTo>
                  <a:pt x="534470" y="231243"/>
                </a:lnTo>
                <a:lnTo>
                  <a:pt x="542659" y="228734"/>
                </a:lnTo>
                <a:lnTo>
                  <a:pt x="551697" y="224443"/>
                </a:lnTo>
                <a:lnTo>
                  <a:pt x="558889" y="219362"/>
                </a:lnTo>
                <a:lnTo>
                  <a:pt x="567800" y="213928"/>
                </a:lnTo>
                <a:lnTo>
                  <a:pt x="578110" y="208338"/>
                </a:lnTo>
                <a:lnTo>
                  <a:pt x="589043" y="202678"/>
                </a:lnTo>
                <a:lnTo>
                  <a:pt x="592720" y="199836"/>
                </a:lnTo>
                <a:lnTo>
                  <a:pt x="595172" y="196989"/>
                </a:lnTo>
                <a:lnTo>
                  <a:pt x="600075" y="1884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8"/>
          <p:cNvSpPr/>
          <p:nvPr/>
        </p:nvSpPr>
        <p:spPr>
          <a:xfrm>
            <a:off x="7152322" y="2031714"/>
            <a:ext cx="180023" cy="17114"/>
          </a:xfrm>
          <a:custGeom>
            <a:avLst/>
            <a:gdLst/>
            <a:ahLst/>
            <a:cxnLst/>
            <a:rect l="0" t="0" r="0" b="0"/>
            <a:pathLst>
              <a:path w="180023" h="17114">
                <a:moveTo>
                  <a:pt x="0" y="17113"/>
                </a:moveTo>
                <a:lnTo>
                  <a:pt x="4551" y="17113"/>
                </a:lnTo>
                <a:lnTo>
                  <a:pt x="7796" y="16161"/>
                </a:lnTo>
                <a:lnTo>
                  <a:pt x="11865" y="14573"/>
                </a:lnTo>
                <a:lnTo>
                  <a:pt x="16483" y="12562"/>
                </a:lnTo>
                <a:lnTo>
                  <a:pt x="21466" y="11222"/>
                </a:lnTo>
                <a:lnTo>
                  <a:pt x="26694" y="10328"/>
                </a:lnTo>
                <a:lnTo>
                  <a:pt x="32083" y="9732"/>
                </a:lnTo>
                <a:lnTo>
                  <a:pt x="38534" y="9335"/>
                </a:lnTo>
                <a:lnTo>
                  <a:pt x="53321" y="8894"/>
                </a:lnTo>
                <a:lnTo>
                  <a:pt x="61265" y="7823"/>
                </a:lnTo>
                <a:lnTo>
                  <a:pt x="69419" y="6157"/>
                </a:lnTo>
                <a:lnTo>
                  <a:pt x="77711" y="4094"/>
                </a:lnTo>
                <a:lnTo>
                  <a:pt x="85145" y="2719"/>
                </a:lnTo>
                <a:lnTo>
                  <a:pt x="92006" y="1802"/>
                </a:lnTo>
                <a:lnTo>
                  <a:pt x="98485" y="1190"/>
                </a:lnTo>
                <a:lnTo>
                  <a:pt x="104709" y="783"/>
                </a:lnTo>
                <a:lnTo>
                  <a:pt x="110764" y="511"/>
                </a:lnTo>
                <a:lnTo>
                  <a:pt x="122571" y="210"/>
                </a:lnTo>
                <a:lnTo>
                  <a:pt x="146857" y="0"/>
                </a:lnTo>
                <a:lnTo>
                  <a:pt x="150292" y="942"/>
                </a:lnTo>
                <a:lnTo>
                  <a:pt x="153535" y="2522"/>
                </a:lnTo>
                <a:lnTo>
                  <a:pt x="156649" y="4528"/>
                </a:lnTo>
                <a:lnTo>
                  <a:pt x="159678" y="5866"/>
                </a:lnTo>
                <a:lnTo>
                  <a:pt x="162650" y="6757"/>
                </a:lnTo>
                <a:lnTo>
                  <a:pt x="165583" y="7352"/>
                </a:lnTo>
                <a:lnTo>
                  <a:pt x="168491" y="7748"/>
                </a:lnTo>
                <a:lnTo>
                  <a:pt x="171382" y="8012"/>
                </a:lnTo>
                <a:lnTo>
                  <a:pt x="180022" y="85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9"/>
          <p:cNvSpPr/>
          <p:nvPr/>
        </p:nvSpPr>
        <p:spPr>
          <a:xfrm>
            <a:off x="7160894" y="2117407"/>
            <a:ext cx="188597" cy="8574"/>
          </a:xfrm>
          <a:custGeom>
            <a:avLst/>
            <a:gdLst/>
            <a:ahLst/>
            <a:cxnLst/>
            <a:rect l="0" t="0" r="0" b="0"/>
            <a:pathLst>
              <a:path w="188597" h="8574">
                <a:moveTo>
                  <a:pt x="0" y="8573"/>
                </a:moveTo>
                <a:lnTo>
                  <a:pt x="15601" y="8573"/>
                </a:lnTo>
                <a:lnTo>
                  <a:pt x="18021" y="7620"/>
                </a:lnTo>
                <a:lnTo>
                  <a:pt x="21539" y="6032"/>
                </a:lnTo>
                <a:lnTo>
                  <a:pt x="25789" y="4022"/>
                </a:lnTo>
                <a:lnTo>
                  <a:pt x="30528" y="2681"/>
                </a:lnTo>
                <a:lnTo>
                  <a:pt x="35593" y="1788"/>
                </a:lnTo>
                <a:lnTo>
                  <a:pt x="40873" y="1191"/>
                </a:lnTo>
                <a:lnTo>
                  <a:pt x="46299" y="794"/>
                </a:lnTo>
                <a:lnTo>
                  <a:pt x="51821" y="530"/>
                </a:lnTo>
                <a:lnTo>
                  <a:pt x="63037" y="235"/>
                </a:lnTo>
                <a:lnTo>
                  <a:pt x="155792" y="0"/>
                </a:lnTo>
                <a:lnTo>
                  <a:pt x="160059" y="953"/>
                </a:lnTo>
                <a:lnTo>
                  <a:pt x="164809" y="2540"/>
                </a:lnTo>
                <a:lnTo>
                  <a:pt x="169881" y="4551"/>
                </a:lnTo>
                <a:lnTo>
                  <a:pt x="174214" y="5892"/>
                </a:lnTo>
                <a:lnTo>
                  <a:pt x="178055" y="6785"/>
                </a:lnTo>
                <a:lnTo>
                  <a:pt x="188596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0"/>
          <p:cNvSpPr/>
          <p:nvPr/>
        </p:nvSpPr>
        <p:spPr>
          <a:xfrm>
            <a:off x="7520940" y="1903199"/>
            <a:ext cx="197155" cy="308473"/>
          </a:xfrm>
          <a:custGeom>
            <a:avLst/>
            <a:gdLst/>
            <a:ahLst/>
            <a:cxnLst/>
            <a:rect l="0" t="0" r="0" b="0"/>
            <a:pathLst>
              <a:path w="197155" h="308473">
                <a:moveTo>
                  <a:pt x="0" y="25613"/>
                </a:moveTo>
                <a:lnTo>
                  <a:pt x="0" y="21062"/>
                </a:lnTo>
                <a:lnTo>
                  <a:pt x="952" y="19722"/>
                </a:lnTo>
                <a:lnTo>
                  <a:pt x="2540" y="18828"/>
                </a:lnTo>
                <a:lnTo>
                  <a:pt x="8219" y="17145"/>
                </a:lnTo>
                <a:lnTo>
                  <a:pt x="13018" y="17071"/>
                </a:lnTo>
                <a:lnTo>
                  <a:pt x="16299" y="16109"/>
                </a:lnTo>
                <a:lnTo>
                  <a:pt x="20391" y="14514"/>
                </a:lnTo>
                <a:lnTo>
                  <a:pt x="25024" y="12499"/>
                </a:lnTo>
                <a:lnTo>
                  <a:pt x="30017" y="11155"/>
                </a:lnTo>
                <a:lnTo>
                  <a:pt x="35252" y="10259"/>
                </a:lnTo>
                <a:lnTo>
                  <a:pt x="40646" y="9662"/>
                </a:lnTo>
                <a:lnTo>
                  <a:pt x="46146" y="9264"/>
                </a:lnTo>
                <a:lnTo>
                  <a:pt x="51720" y="8999"/>
                </a:lnTo>
                <a:lnTo>
                  <a:pt x="62991" y="8704"/>
                </a:lnTo>
                <a:lnTo>
                  <a:pt x="108589" y="8477"/>
                </a:lnTo>
                <a:lnTo>
                  <a:pt x="114303" y="7522"/>
                </a:lnTo>
                <a:lnTo>
                  <a:pt x="120016" y="5932"/>
                </a:lnTo>
                <a:lnTo>
                  <a:pt x="125731" y="3920"/>
                </a:lnTo>
                <a:lnTo>
                  <a:pt x="131445" y="2579"/>
                </a:lnTo>
                <a:lnTo>
                  <a:pt x="137160" y="1684"/>
                </a:lnTo>
                <a:lnTo>
                  <a:pt x="142875" y="1088"/>
                </a:lnTo>
                <a:lnTo>
                  <a:pt x="147638" y="690"/>
                </a:lnTo>
                <a:lnTo>
                  <a:pt x="151765" y="426"/>
                </a:lnTo>
                <a:lnTo>
                  <a:pt x="158891" y="131"/>
                </a:lnTo>
                <a:lnTo>
                  <a:pt x="165233" y="0"/>
                </a:lnTo>
                <a:lnTo>
                  <a:pt x="168258" y="918"/>
                </a:lnTo>
                <a:lnTo>
                  <a:pt x="174158" y="4477"/>
                </a:lnTo>
                <a:lnTo>
                  <a:pt x="179956" y="6694"/>
                </a:lnTo>
                <a:lnTo>
                  <a:pt x="182836" y="7286"/>
                </a:lnTo>
                <a:lnTo>
                  <a:pt x="188575" y="10483"/>
                </a:lnTo>
                <a:lnTo>
                  <a:pt x="195470" y="15745"/>
                </a:lnTo>
                <a:lnTo>
                  <a:pt x="196036" y="17129"/>
                </a:lnTo>
                <a:lnTo>
                  <a:pt x="196832" y="23629"/>
                </a:lnTo>
                <a:lnTo>
                  <a:pt x="197123" y="32607"/>
                </a:lnTo>
                <a:lnTo>
                  <a:pt x="197154" y="42820"/>
                </a:lnTo>
                <a:lnTo>
                  <a:pt x="196206" y="46609"/>
                </a:lnTo>
                <a:lnTo>
                  <a:pt x="192613" y="53360"/>
                </a:lnTo>
                <a:lnTo>
                  <a:pt x="190380" y="62075"/>
                </a:lnTo>
                <a:lnTo>
                  <a:pt x="189786" y="67066"/>
                </a:lnTo>
                <a:lnTo>
                  <a:pt x="188436" y="72298"/>
                </a:lnTo>
                <a:lnTo>
                  <a:pt x="186584" y="77692"/>
                </a:lnTo>
                <a:lnTo>
                  <a:pt x="184396" y="83192"/>
                </a:lnTo>
                <a:lnTo>
                  <a:pt x="181966" y="91844"/>
                </a:lnTo>
                <a:lnTo>
                  <a:pt x="179934" y="99816"/>
                </a:lnTo>
                <a:lnTo>
                  <a:pt x="178059" y="104610"/>
                </a:lnTo>
                <a:lnTo>
                  <a:pt x="175856" y="109710"/>
                </a:lnTo>
                <a:lnTo>
                  <a:pt x="174387" y="115015"/>
                </a:lnTo>
                <a:lnTo>
                  <a:pt x="173408" y="120457"/>
                </a:lnTo>
                <a:lnTo>
                  <a:pt x="172755" y="125990"/>
                </a:lnTo>
                <a:lnTo>
                  <a:pt x="171367" y="131583"/>
                </a:lnTo>
                <a:lnTo>
                  <a:pt x="169490" y="137217"/>
                </a:lnTo>
                <a:lnTo>
                  <a:pt x="167286" y="142879"/>
                </a:lnTo>
                <a:lnTo>
                  <a:pt x="165816" y="148557"/>
                </a:lnTo>
                <a:lnTo>
                  <a:pt x="164837" y="154249"/>
                </a:lnTo>
                <a:lnTo>
                  <a:pt x="164183" y="159947"/>
                </a:lnTo>
                <a:lnTo>
                  <a:pt x="162795" y="165652"/>
                </a:lnTo>
                <a:lnTo>
                  <a:pt x="160918" y="171360"/>
                </a:lnTo>
                <a:lnTo>
                  <a:pt x="158713" y="177070"/>
                </a:lnTo>
                <a:lnTo>
                  <a:pt x="156291" y="182782"/>
                </a:lnTo>
                <a:lnTo>
                  <a:pt x="151060" y="194208"/>
                </a:lnTo>
                <a:lnTo>
                  <a:pt x="149284" y="199923"/>
                </a:lnTo>
                <a:lnTo>
                  <a:pt x="148100" y="205637"/>
                </a:lnTo>
                <a:lnTo>
                  <a:pt x="147311" y="211351"/>
                </a:lnTo>
                <a:lnTo>
                  <a:pt x="145832" y="217066"/>
                </a:lnTo>
                <a:lnTo>
                  <a:pt x="143894" y="222781"/>
                </a:lnTo>
                <a:lnTo>
                  <a:pt x="141649" y="228496"/>
                </a:lnTo>
                <a:lnTo>
                  <a:pt x="139155" y="237386"/>
                </a:lnTo>
                <a:lnTo>
                  <a:pt x="138490" y="241090"/>
                </a:lnTo>
                <a:lnTo>
                  <a:pt x="135211" y="247746"/>
                </a:lnTo>
                <a:lnTo>
                  <a:pt x="133003" y="250854"/>
                </a:lnTo>
                <a:lnTo>
                  <a:pt x="130550" y="259388"/>
                </a:lnTo>
                <a:lnTo>
                  <a:pt x="129459" y="268578"/>
                </a:lnTo>
                <a:lnTo>
                  <a:pt x="128975" y="275837"/>
                </a:lnTo>
                <a:lnTo>
                  <a:pt x="128702" y="285280"/>
                </a:lnTo>
                <a:lnTo>
                  <a:pt x="128602" y="293100"/>
                </a:lnTo>
                <a:lnTo>
                  <a:pt x="128587" y="308472"/>
                </a:lnTo>
                <a:lnTo>
                  <a:pt x="128587" y="2999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91"/>
          <p:cNvSpPr/>
          <p:nvPr/>
        </p:nvSpPr>
        <p:spPr>
          <a:xfrm>
            <a:off x="7538084" y="2031682"/>
            <a:ext cx="291467" cy="17146"/>
          </a:xfrm>
          <a:custGeom>
            <a:avLst/>
            <a:gdLst/>
            <a:ahLst/>
            <a:cxnLst/>
            <a:rect l="0" t="0" r="0" b="0"/>
            <a:pathLst>
              <a:path w="291467" h="17146">
                <a:moveTo>
                  <a:pt x="0" y="17145"/>
                </a:moveTo>
                <a:lnTo>
                  <a:pt x="120200" y="17145"/>
                </a:lnTo>
                <a:lnTo>
                  <a:pt x="128712" y="16193"/>
                </a:lnTo>
                <a:lnTo>
                  <a:pt x="137242" y="14605"/>
                </a:lnTo>
                <a:lnTo>
                  <a:pt x="145788" y="12594"/>
                </a:lnTo>
                <a:lnTo>
                  <a:pt x="155295" y="11254"/>
                </a:lnTo>
                <a:lnTo>
                  <a:pt x="165442" y="10360"/>
                </a:lnTo>
                <a:lnTo>
                  <a:pt x="184973" y="9367"/>
                </a:lnTo>
                <a:lnTo>
                  <a:pt x="200004" y="8926"/>
                </a:lnTo>
                <a:lnTo>
                  <a:pt x="207631" y="7855"/>
                </a:lnTo>
                <a:lnTo>
                  <a:pt x="215573" y="6189"/>
                </a:lnTo>
                <a:lnTo>
                  <a:pt x="223725" y="4126"/>
                </a:lnTo>
                <a:lnTo>
                  <a:pt x="232019" y="2751"/>
                </a:lnTo>
                <a:lnTo>
                  <a:pt x="240404" y="1834"/>
                </a:lnTo>
                <a:lnTo>
                  <a:pt x="255437" y="815"/>
                </a:lnTo>
                <a:lnTo>
                  <a:pt x="265293" y="362"/>
                </a:lnTo>
                <a:lnTo>
                  <a:pt x="272848" y="161"/>
                </a:lnTo>
                <a:lnTo>
                  <a:pt x="291419" y="0"/>
                </a:lnTo>
                <a:lnTo>
                  <a:pt x="291466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2"/>
          <p:cNvSpPr/>
          <p:nvPr/>
        </p:nvSpPr>
        <p:spPr>
          <a:xfrm>
            <a:off x="6372225" y="2871787"/>
            <a:ext cx="282893" cy="480017"/>
          </a:xfrm>
          <a:custGeom>
            <a:avLst/>
            <a:gdLst/>
            <a:ahLst/>
            <a:cxnLst/>
            <a:rect l="0" t="0" r="0" b="0"/>
            <a:pathLst>
              <a:path w="282893" h="480017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0" y="20400"/>
                </a:lnTo>
                <a:lnTo>
                  <a:pt x="6785" y="28434"/>
                </a:lnTo>
                <a:lnTo>
                  <a:pt x="8042" y="41128"/>
                </a:lnTo>
                <a:lnTo>
                  <a:pt x="8415" y="53461"/>
                </a:lnTo>
                <a:lnTo>
                  <a:pt x="8563" y="91559"/>
                </a:lnTo>
                <a:lnTo>
                  <a:pt x="11108" y="102923"/>
                </a:lnTo>
                <a:lnTo>
                  <a:pt x="15356" y="117491"/>
                </a:lnTo>
                <a:lnTo>
                  <a:pt x="17302" y="125561"/>
                </a:lnTo>
                <a:lnTo>
                  <a:pt x="23753" y="139861"/>
                </a:lnTo>
                <a:lnTo>
                  <a:pt x="31697" y="150555"/>
                </a:lnTo>
                <a:lnTo>
                  <a:pt x="37265" y="156766"/>
                </a:lnTo>
                <a:lnTo>
                  <a:pt x="39130" y="159756"/>
                </a:lnTo>
                <a:lnTo>
                  <a:pt x="41204" y="165618"/>
                </a:lnTo>
                <a:lnTo>
                  <a:pt x="43662" y="167562"/>
                </a:lnTo>
                <a:lnTo>
                  <a:pt x="47205" y="168858"/>
                </a:lnTo>
                <a:lnTo>
                  <a:pt x="55270" y="170298"/>
                </a:lnTo>
                <a:lnTo>
                  <a:pt x="62029" y="170938"/>
                </a:lnTo>
                <a:lnTo>
                  <a:pt x="70748" y="171222"/>
                </a:lnTo>
                <a:lnTo>
                  <a:pt x="101331" y="171437"/>
                </a:lnTo>
                <a:lnTo>
                  <a:pt x="105654" y="170489"/>
                </a:lnTo>
                <a:lnTo>
                  <a:pt x="116289" y="165556"/>
                </a:lnTo>
                <a:lnTo>
                  <a:pt x="122486" y="164068"/>
                </a:lnTo>
                <a:lnTo>
                  <a:pt x="130956" y="158327"/>
                </a:lnTo>
                <a:lnTo>
                  <a:pt x="135881" y="154129"/>
                </a:lnTo>
                <a:lnTo>
                  <a:pt x="143894" y="144384"/>
                </a:lnTo>
                <a:lnTo>
                  <a:pt x="147364" y="139119"/>
                </a:lnTo>
                <a:lnTo>
                  <a:pt x="151582" y="134656"/>
                </a:lnTo>
                <a:lnTo>
                  <a:pt x="156300" y="130728"/>
                </a:lnTo>
                <a:lnTo>
                  <a:pt x="161349" y="127157"/>
                </a:lnTo>
                <a:lnTo>
                  <a:pt x="169501" y="118109"/>
                </a:lnTo>
                <a:lnTo>
                  <a:pt x="176298" y="107738"/>
                </a:lnTo>
                <a:lnTo>
                  <a:pt x="182495" y="96779"/>
                </a:lnTo>
                <a:lnTo>
                  <a:pt x="185884" y="88098"/>
                </a:lnTo>
                <a:lnTo>
                  <a:pt x="188342" y="80112"/>
                </a:lnTo>
                <a:lnTo>
                  <a:pt x="195081" y="65859"/>
                </a:lnTo>
                <a:lnTo>
                  <a:pt x="200368" y="58481"/>
                </a:lnTo>
                <a:lnTo>
                  <a:pt x="202158" y="54227"/>
                </a:lnTo>
                <a:lnTo>
                  <a:pt x="204678" y="40092"/>
                </a:lnTo>
                <a:lnTo>
                  <a:pt x="205268" y="32741"/>
                </a:lnTo>
                <a:lnTo>
                  <a:pt x="204473" y="29447"/>
                </a:lnTo>
                <a:lnTo>
                  <a:pt x="199755" y="20261"/>
                </a:lnTo>
                <a:lnTo>
                  <a:pt x="197508" y="10300"/>
                </a:lnTo>
                <a:lnTo>
                  <a:pt x="197170" y="118"/>
                </a:lnTo>
                <a:lnTo>
                  <a:pt x="197167" y="20154"/>
                </a:lnTo>
                <a:lnTo>
                  <a:pt x="201718" y="33171"/>
                </a:lnTo>
                <a:lnTo>
                  <a:pt x="204548" y="44542"/>
                </a:lnTo>
                <a:lnTo>
                  <a:pt x="205210" y="55992"/>
                </a:lnTo>
                <a:lnTo>
                  <a:pt x="206457" y="69653"/>
                </a:lnTo>
                <a:lnTo>
                  <a:pt x="210186" y="82074"/>
                </a:lnTo>
                <a:lnTo>
                  <a:pt x="212478" y="96485"/>
                </a:lnTo>
                <a:lnTo>
                  <a:pt x="213090" y="104329"/>
                </a:lnTo>
                <a:lnTo>
                  <a:pt x="213497" y="112415"/>
                </a:lnTo>
                <a:lnTo>
                  <a:pt x="213950" y="129020"/>
                </a:lnTo>
                <a:lnTo>
                  <a:pt x="214303" y="205751"/>
                </a:lnTo>
                <a:lnTo>
                  <a:pt x="215258" y="214320"/>
                </a:lnTo>
                <a:lnTo>
                  <a:pt x="216848" y="222890"/>
                </a:lnTo>
                <a:lnTo>
                  <a:pt x="218861" y="231461"/>
                </a:lnTo>
                <a:lnTo>
                  <a:pt x="219249" y="240032"/>
                </a:lnTo>
                <a:lnTo>
                  <a:pt x="218556" y="248604"/>
                </a:lnTo>
                <a:lnTo>
                  <a:pt x="217141" y="257176"/>
                </a:lnTo>
                <a:lnTo>
                  <a:pt x="216198" y="265748"/>
                </a:lnTo>
                <a:lnTo>
                  <a:pt x="215570" y="274321"/>
                </a:lnTo>
                <a:lnTo>
                  <a:pt x="215150" y="282893"/>
                </a:lnTo>
                <a:lnTo>
                  <a:pt x="214685" y="300038"/>
                </a:lnTo>
                <a:lnTo>
                  <a:pt x="214561" y="308610"/>
                </a:lnTo>
                <a:lnTo>
                  <a:pt x="213525" y="317183"/>
                </a:lnTo>
                <a:lnTo>
                  <a:pt x="211883" y="325755"/>
                </a:lnTo>
                <a:lnTo>
                  <a:pt x="209835" y="334327"/>
                </a:lnTo>
                <a:lnTo>
                  <a:pt x="208470" y="342900"/>
                </a:lnTo>
                <a:lnTo>
                  <a:pt x="207560" y="351473"/>
                </a:lnTo>
                <a:lnTo>
                  <a:pt x="206954" y="360045"/>
                </a:lnTo>
                <a:lnTo>
                  <a:pt x="203739" y="374650"/>
                </a:lnTo>
                <a:lnTo>
                  <a:pt x="199135" y="387491"/>
                </a:lnTo>
                <a:lnTo>
                  <a:pt x="193914" y="399548"/>
                </a:lnTo>
                <a:lnTo>
                  <a:pt x="188419" y="411257"/>
                </a:lnTo>
                <a:lnTo>
                  <a:pt x="177130" y="434296"/>
                </a:lnTo>
                <a:lnTo>
                  <a:pt x="173332" y="439073"/>
                </a:lnTo>
                <a:lnTo>
                  <a:pt x="168894" y="443211"/>
                </a:lnTo>
                <a:lnTo>
                  <a:pt x="164031" y="446921"/>
                </a:lnTo>
                <a:lnTo>
                  <a:pt x="156088" y="453584"/>
                </a:lnTo>
                <a:lnTo>
                  <a:pt x="149382" y="459720"/>
                </a:lnTo>
                <a:lnTo>
                  <a:pt x="140251" y="468530"/>
                </a:lnTo>
                <a:lnTo>
                  <a:pt x="134406" y="474301"/>
                </a:lnTo>
                <a:lnTo>
                  <a:pt x="130561" y="476221"/>
                </a:lnTo>
                <a:lnTo>
                  <a:pt x="126093" y="477500"/>
                </a:lnTo>
                <a:lnTo>
                  <a:pt x="121210" y="478354"/>
                </a:lnTo>
                <a:lnTo>
                  <a:pt x="113243" y="479302"/>
                </a:lnTo>
                <a:lnTo>
                  <a:pt x="105575" y="479723"/>
                </a:lnTo>
                <a:lnTo>
                  <a:pt x="91501" y="479960"/>
                </a:lnTo>
                <a:lnTo>
                  <a:pt x="84164" y="480016"/>
                </a:lnTo>
                <a:lnTo>
                  <a:pt x="80874" y="479078"/>
                </a:lnTo>
                <a:lnTo>
                  <a:pt x="74679" y="475496"/>
                </a:lnTo>
                <a:lnTo>
                  <a:pt x="68751" y="470729"/>
                </a:lnTo>
                <a:lnTo>
                  <a:pt x="61988" y="465436"/>
                </a:lnTo>
                <a:lnTo>
                  <a:pt x="57518" y="462690"/>
                </a:lnTo>
                <a:lnTo>
                  <a:pt x="52633" y="459908"/>
                </a:lnTo>
                <a:lnTo>
                  <a:pt x="49376" y="457100"/>
                </a:lnTo>
                <a:lnTo>
                  <a:pt x="47205" y="454276"/>
                </a:lnTo>
                <a:lnTo>
                  <a:pt x="43839" y="448598"/>
                </a:lnTo>
                <a:lnTo>
                  <a:pt x="39169" y="442899"/>
                </a:lnTo>
                <a:lnTo>
                  <a:pt x="37543" y="439094"/>
                </a:lnTo>
                <a:lnTo>
                  <a:pt x="35253" y="425588"/>
                </a:lnTo>
                <a:lnTo>
                  <a:pt x="34575" y="414179"/>
                </a:lnTo>
                <a:lnTo>
                  <a:pt x="34374" y="399156"/>
                </a:lnTo>
                <a:lnTo>
                  <a:pt x="34327" y="388223"/>
                </a:lnTo>
                <a:lnTo>
                  <a:pt x="36846" y="377013"/>
                </a:lnTo>
                <a:lnTo>
                  <a:pt x="41141" y="365682"/>
                </a:lnTo>
                <a:lnTo>
                  <a:pt x="46225" y="354295"/>
                </a:lnTo>
                <a:lnTo>
                  <a:pt x="54199" y="342885"/>
                </a:lnTo>
                <a:lnTo>
                  <a:pt x="58992" y="337175"/>
                </a:lnTo>
                <a:lnTo>
                  <a:pt x="64093" y="332416"/>
                </a:lnTo>
                <a:lnTo>
                  <a:pt x="69399" y="328291"/>
                </a:lnTo>
                <a:lnTo>
                  <a:pt x="74840" y="324588"/>
                </a:lnTo>
                <a:lnTo>
                  <a:pt x="80374" y="320214"/>
                </a:lnTo>
                <a:lnTo>
                  <a:pt x="85967" y="315394"/>
                </a:lnTo>
                <a:lnTo>
                  <a:pt x="91601" y="310275"/>
                </a:lnTo>
                <a:lnTo>
                  <a:pt x="97263" y="305910"/>
                </a:lnTo>
                <a:lnTo>
                  <a:pt x="102942" y="302047"/>
                </a:lnTo>
                <a:lnTo>
                  <a:pt x="108633" y="298520"/>
                </a:lnTo>
                <a:lnTo>
                  <a:pt x="114332" y="295216"/>
                </a:lnTo>
                <a:lnTo>
                  <a:pt x="125744" y="289005"/>
                </a:lnTo>
                <a:lnTo>
                  <a:pt x="132407" y="286015"/>
                </a:lnTo>
                <a:lnTo>
                  <a:pt x="139706" y="283069"/>
                </a:lnTo>
                <a:lnTo>
                  <a:pt x="147430" y="280153"/>
                </a:lnTo>
                <a:lnTo>
                  <a:pt x="154484" y="278208"/>
                </a:lnTo>
                <a:lnTo>
                  <a:pt x="161092" y="276912"/>
                </a:lnTo>
                <a:lnTo>
                  <a:pt x="167402" y="276048"/>
                </a:lnTo>
                <a:lnTo>
                  <a:pt x="173514" y="274520"/>
                </a:lnTo>
                <a:lnTo>
                  <a:pt x="179493" y="272548"/>
                </a:lnTo>
                <a:lnTo>
                  <a:pt x="185384" y="270281"/>
                </a:lnTo>
                <a:lnTo>
                  <a:pt x="191217" y="268770"/>
                </a:lnTo>
                <a:lnTo>
                  <a:pt x="197011" y="267763"/>
                </a:lnTo>
                <a:lnTo>
                  <a:pt x="202778" y="267091"/>
                </a:lnTo>
                <a:lnTo>
                  <a:pt x="208527" y="267595"/>
                </a:lnTo>
                <a:lnTo>
                  <a:pt x="214265" y="268885"/>
                </a:lnTo>
                <a:lnTo>
                  <a:pt x="219996" y="270696"/>
                </a:lnTo>
                <a:lnTo>
                  <a:pt x="225721" y="271904"/>
                </a:lnTo>
                <a:lnTo>
                  <a:pt x="231444" y="272710"/>
                </a:lnTo>
                <a:lnTo>
                  <a:pt x="237163" y="273246"/>
                </a:lnTo>
                <a:lnTo>
                  <a:pt x="241928" y="273604"/>
                </a:lnTo>
                <a:lnTo>
                  <a:pt x="249763" y="274002"/>
                </a:lnTo>
                <a:lnTo>
                  <a:pt x="258960" y="274179"/>
                </a:lnTo>
                <a:lnTo>
                  <a:pt x="282892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3"/>
          <p:cNvSpPr/>
          <p:nvPr/>
        </p:nvSpPr>
        <p:spPr>
          <a:xfrm>
            <a:off x="6715125" y="2914650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4550" y="12594"/>
                </a:lnTo>
                <a:lnTo>
                  <a:pt x="6843" y="11253"/>
                </a:lnTo>
                <a:lnTo>
                  <a:pt x="9325" y="10359"/>
                </a:lnTo>
                <a:lnTo>
                  <a:pt x="11931" y="9764"/>
                </a:lnTo>
                <a:lnTo>
                  <a:pt x="14622" y="9367"/>
                </a:lnTo>
                <a:lnTo>
                  <a:pt x="20151" y="8925"/>
                </a:lnTo>
                <a:lnTo>
                  <a:pt x="28323" y="8729"/>
                </a:lnTo>
                <a:lnTo>
                  <a:pt x="108620" y="8572"/>
                </a:lnTo>
                <a:lnTo>
                  <a:pt x="114323" y="7620"/>
                </a:lnTo>
                <a:lnTo>
                  <a:pt x="120030" y="6032"/>
                </a:lnTo>
                <a:lnTo>
                  <a:pt x="125740" y="4021"/>
                </a:lnTo>
                <a:lnTo>
                  <a:pt x="131452" y="2681"/>
                </a:lnTo>
                <a:lnTo>
                  <a:pt x="137164" y="1787"/>
                </a:lnTo>
                <a:lnTo>
                  <a:pt x="142878" y="1191"/>
                </a:lnTo>
                <a:lnTo>
                  <a:pt x="148591" y="794"/>
                </a:lnTo>
                <a:lnTo>
                  <a:pt x="154306" y="529"/>
                </a:lnTo>
                <a:lnTo>
                  <a:pt x="165735" y="235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4"/>
          <p:cNvSpPr/>
          <p:nvPr/>
        </p:nvSpPr>
        <p:spPr>
          <a:xfrm>
            <a:off x="6757987" y="300037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39"/>
                </a:lnTo>
                <a:lnTo>
                  <a:pt x="8220" y="7380"/>
                </a:lnTo>
                <a:lnTo>
                  <a:pt x="9290" y="7778"/>
                </a:lnTo>
                <a:lnTo>
                  <a:pt x="10956" y="8043"/>
                </a:lnTo>
                <a:lnTo>
                  <a:pt x="15923" y="8467"/>
                </a:lnTo>
                <a:lnTo>
                  <a:pt x="36350" y="8563"/>
                </a:lnTo>
                <a:lnTo>
                  <a:pt x="75615" y="8572"/>
                </a:lnTo>
                <a:lnTo>
                  <a:pt x="80890" y="7620"/>
                </a:lnTo>
                <a:lnTo>
                  <a:pt x="86312" y="6032"/>
                </a:lnTo>
                <a:lnTo>
                  <a:pt x="91831" y="4021"/>
                </a:lnTo>
                <a:lnTo>
                  <a:pt x="97416" y="2681"/>
                </a:lnTo>
                <a:lnTo>
                  <a:pt x="103044" y="1787"/>
                </a:lnTo>
                <a:lnTo>
                  <a:pt x="108701" y="1191"/>
                </a:lnTo>
                <a:lnTo>
                  <a:pt x="114378" y="794"/>
                </a:lnTo>
                <a:lnTo>
                  <a:pt x="120067" y="529"/>
                </a:lnTo>
                <a:lnTo>
                  <a:pt x="131468" y="235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5"/>
          <p:cNvSpPr/>
          <p:nvPr/>
        </p:nvSpPr>
        <p:spPr>
          <a:xfrm>
            <a:off x="7102186" y="2709014"/>
            <a:ext cx="272977" cy="351369"/>
          </a:xfrm>
          <a:custGeom>
            <a:avLst/>
            <a:gdLst/>
            <a:ahLst/>
            <a:cxnLst/>
            <a:rect l="0" t="0" r="0" b="0"/>
            <a:pathLst>
              <a:path w="272977" h="351369">
                <a:moveTo>
                  <a:pt x="15846" y="51331"/>
                </a:moveTo>
                <a:lnTo>
                  <a:pt x="15846" y="93064"/>
                </a:lnTo>
                <a:lnTo>
                  <a:pt x="16799" y="97250"/>
                </a:lnTo>
                <a:lnTo>
                  <a:pt x="21738" y="107693"/>
                </a:lnTo>
                <a:lnTo>
                  <a:pt x="23227" y="113846"/>
                </a:lnTo>
                <a:lnTo>
                  <a:pt x="23889" y="122295"/>
                </a:lnTo>
                <a:lnTo>
                  <a:pt x="24314" y="134140"/>
                </a:lnTo>
                <a:lnTo>
                  <a:pt x="24418" y="145501"/>
                </a:lnTo>
                <a:lnTo>
                  <a:pt x="19867" y="145590"/>
                </a:lnTo>
                <a:lnTo>
                  <a:pt x="18527" y="144650"/>
                </a:lnTo>
                <a:lnTo>
                  <a:pt x="17633" y="143071"/>
                </a:lnTo>
                <a:lnTo>
                  <a:pt x="16641" y="138777"/>
                </a:lnTo>
                <a:lnTo>
                  <a:pt x="16200" y="133693"/>
                </a:lnTo>
                <a:lnTo>
                  <a:pt x="15129" y="131004"/>
                </a:lnTo>
                <a:lnTo>
                  <a:pt x="10024" y="122668"/>
                </a:lnTo>
                <a:lnTo>
                  <a:pt x="7136" y="113214"/>
                </a:lnTo>
                <a:lnTo>
                  <a:pt x="3085" y="103917"/>
                </a:lnTo>
                <a:lnTo>
                  <a:pt x="650" y="95975"/>
                </a:lnTo>
                <a:lnTo>
                  <a:pt x="0" y="92523"/>
                </a:lnTo>
                <a:lnTo>
                  <a:pt x="519" y="89270"/>
                </a:lnTo>
                <a:lnTo>
                  <a:pt x="4849" y="79188"/>
                </a:lnTo>
                <a:lnTo>
                  <a:pt x="6196" y="69744"/>
                </a:lnTo>
                <a:lnTo>
                  <a:pt x="7507" y="65511"/>
                </a:lnTo>
                <a:lnTo>
                  <a:pt x="12952" y="55003"/>
                </a:lnTo>
                <a:lnTo>
                  <a:pt x="15941" y="45857"/>
                </a:lnTo>
                <a:lnTo>
                  <a:pt x="23113" y="35911"/>
                </a:lnTo>
                <a:lnTo>
                  <a:pt x="28919" y="32412"/>
                </a:lnTo>
                <a:lnTo>
                  <a:pt x="33134" y="30146"/>
                </a:lnTo>
                <a:lnTo>
                  <a:pt x="35944" y="27682"/>
                </a:lnTo>
                <a:lnTo>
                  <a:pt x="37817" y="25088"/>
                </a:lnTo>
                <a:lnTo>
                  <a:pt x="39066" y="22405"/>
                </a:lnTo>
                <a:lnTo>
                  <a:pt x="41803" y="20617"/>
                </a:lnTo>
                <a:lnTo>
                  <a:pt x="49925" y="18630"/>
                </a:lnTo>
                <a:lnTo>
                  <a:pt x="54758" y="18100"/>
                </a:lnTo>
                <a:lnTo>
                  <a:pt x="59885" y="17747"/>
                </a:lnTo>
                <a:lnTo>
                  <a:pt x="65208" y="17512"/>
                </a:lnTo>
                <a:lnTo>
                  <a:pt x="76202" y="17250"/>
                </a:lnTo>
                <a:lnTo>
                  <a:pt x="98782" y="17082"/>
                </a:lnTo>
                <a:lnTo>
                  <a:pt x="104474" y="16116"/>
                </a:lnTo>
                <a:lnTo>
                  <a:pt x="110174" y="14519"/>
                </a:lnTo>
                <a:lnTo>
                  <a:pt x="115879" y="12502"/>
                </a:lnTo>
                <a:lnTo>
                  <a:pt x="121587" y="11157"/>
                </a:lnTo>
                <a:lnTo>
                  <a:pt x="127298" y="10261"/>
                </a:lnTo>
                <a:lnTo>
                  <a:pt x="133010" y="9663"/>
                </a:lnTo>
                <a:lnTo>
                  <a:pt x="138723" y="9265"/>
                </a:lnTo>
                <a:lnTo>
                  <a:pt x="144436" y="8999"/>
                </a:lnTo>
                <a:lnTo>
                  <a:pt x="155865" y="8704"/>
                </a:lnTo>
                <a:lnTo>
                  <a:pt x="184439" y="8499"/>
                </a:lnTo>
                <a:lnTo>
                  <a:pt x="190154" y="7536"/>
                </a:lnTo>
                <a:lnTo>
                  <a:pt x="195869" y="5942"/>
                </a:lnTo>
                <a:lnTo>
                  <a:pt x="201584" y="3926"/>
                </a:lnTo>
                <a:lnTo>
                  <a:pt x="207298" y="2583"/>
                </a:lnTo>
                <a:lnTo>
                  <a:pt x="213014" y="1687"/>
                </a:lnTo>
                <a:lnTo>
                  <a:pt x="218729" y="1090"/>
                </a:lnTo>
                <a:lnTo>
                  <a:pt x="224443" y="692"/>
                </a:lnTo>
                <a:lnTo>
                  <a:pt x="230158" y="426"/>
                </a:lnTo>
                <a:lnTo>
                  <a:pt x="244764" y="53"/>
                </a:lnTo>
                <a:lnTo>
                  <a:pt x="248468" y="0"/>
                </a:lnTo>
                <a:lnTo>
                  <a:pt x="251889" y="918"/>
                </a:lnTo>
                <a:lnTo>
                  <a:pt x="258232" y="4477"/>
                </a:lnTo>
                <a:lnTo>
                  <a:pt x="264226" y="6695"/>
                </a:lnTo>
                <a:lnTo>
                  <a:pt x="271284" y="8118"/>
                </a:lnTo>
                <a:lnTo>
                  <a:pt x="271863" y="9187"/>
                </a:lnTo>
                <a:lnTo>
                  <a:pt x="272506" y="12915"/>
                </a:lnTo>
                <a:lnTo>
                  <a:pt x="272919" y="23070"/>
                </a:lnTo>
                <a:lnTo>
                  <a:pt x="272976" y="28610"/>
                </a:lnTo>
                <a:lnTo>
                  <a:pt x="270461" y="36787"/>
                </a:lnTo>
                <a:lnTo>
                  <a:pt x="266168" y="46772"/>
                </a:lnTo>
                <a:lnTo>
                  <a:pt x="261086" y="57559"/>
                </a:lnTo>
                <a:lnTo>
                  <a:pt x="259349" y="63103"/>
                </a:lnTo>
                <a:lnTo>
                  <a:pt x="258191" y="68704"/>
                </a:lnTo>
                <a:lnTo>
                  <a:pt x="257419" y="74343"/>
                </a:lnTo>
                <a:lnTo>
                  <a:pt x="255953" y="80007"/>
                </a:lnTo>
                <a:lnTo>
                  <a:pt x="254023" y="85688"/>
                </a:lnTo>
                <a:lnTo>
                  <a:pt x="251783" y="91381"/>
                </a:lnTo>
                <a:lnTo>
                  <a:pt x="246754" y="105326"/>
                </a:lnTo>
                <a:lnTo>
                  <a:pt x="244081" y="113045"/>
                </a:lnTo>
                <a:lnTo>
                  <a:pt x="241344" y="120096"/>
                </a:lnTo>
                <a:lnTo>
                  <a:pt x="238569" y="126702"/>
                </a:lnTo>
                <a:lnTo>
                  <a:pt x="235765" y="133010"/>
                </a:lnTo>
                <a:lnTo>
                  <a:pt x="232943" y="140074"/>
                </a:lnTo>
                <a:lnTo>
                  <a:pt x="227268" y="155542"/>
                </a:lnTo>
                <a:lnTo>
                  <a:pt x="224422" y="162715"/>
                </a:lnTo>
                <a:lnTo>
                  <a:pt x="221572" y="169402"/>
                </a:lnTo>
                <a:lnTo>
                  <a:pt x="218719" y="175765"/>
                </a:lnTo>
                <a:lnTo>
                  <a:pt x="215865" y="182864"/>
                </a:lnTo>
                <a:lnTo>
                  <a:pt x="210153" y="198372"/>
                </a:lnTo>
                <a:lnTo>
                  <a:pt x="207297" y="205556"/>
                </a:lnTo>
                <a:lnTo>
                  <a:pt x="204440" y="212250"/>
                </a:lnTo>
                <a:lnTo>
                  <a:pt x="201583" y="218618"/>
                </a:lnTo>
                <a:lnTo>
                  <a:pt x="199678" y="225720"/>
                </a:lnTo>
                <a:lnTo>
                  <a:pt x="198408" y="233313"/>
                </a:lnTo>
                <a:lnTo>
                  <a:pt x="197562" y="241232"/>
                </a:lnTo>
                <a:lnTo>
                  <a:pt x="196045" y="248417"/>
                </a:lnTo>
                <a:lnTo>
                  <a:pt x="194081" y="255111"/>
                </a:lnTo>
                <a:lnTo>
                  <a:pt x="191819" y="261480"/>
                </a:lnTo>
                <a:lnTo>
                  <a:pt x="189359" y="267630"/>
                </a:lnTo>
                <a:lnTo>
                  <a:pt x="186766" y="273635"/>
                </a:lnTo>
                <a:lnTo>
                  <a:pt x="182298" y="284435"/>
                </a:lnTo>
                <a:lnTo>
                  <a:pt x="180312" y="292410"/>
                </a:lnTo>
                <a:lnTo>
                  <a:pt x="179430" y="301670"/>
                </a:lnTo>
                <a:lnTo>
                  <a:pt x="179195" y="306806"/>
                </a:lnTo>
                <a:lnTo>
                  <a:pt x="178085" y="311182"/>
                </a:lnTo>
                <a:lnTo>
                  <a:pt x="172925" y="321893"/>
                </a:lnTo>
                <a:lnTo>
                  <a:pt x="171383" y="328108"/>
                </a:lnTo>
                <a:lnTo>
                  <a:pt x="170516" y="336962"/>
                </a:lnTo>
                <a:lnTo>
                  <a:pt x="170223" y="347535"/>
                </a:lnTo>
                <a:lnTo>
                  <a:pt x="170151" y="3513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6"/>
          <p:cNvSpPr/>
          <p:nvPr/>
        </p:nvSpPr>
        <p:spPr>
          <a:xfrm>
            <a:off x="7272337" y="30603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7"/>
          <p:cNvSpPr/>
          <p:nvPr/>
        </p:nvSpPr>
        <p:spPr>
          <a:xfrm>
            <a:off x="7478077" y="2854642"/>
            <a:ext cx="188596" cy="231459"/>
          </a:xfrm>
          <a:custGeom>
            <a:avLst/>
            <a:gdLst/>
            <a:ahLst/>
            <a:cxnLst/>
            <a:rect l="0" t="0" r="0" b="0"/>
            <a:pathLst>
              <a:path w="188596" h="23145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8468" y="12770"/>
                </a:lnTo>
                <a:lnTo>
                  <a:pt x="9455" y="15181"/>
                </a:lnTo>
                <a:lnTo>
                  <a:pt x="13092" y="20400"/>
                </a:lnTo>
                <a:lnTo>
                  <a:pt x="15344" y="25894"/>
                </a:lnTo>
                <a:lnTo>
                  <a:pt x="17298" y="32463"/>
                </a:lnTo>
                <a:lnTo>
                  <a:pt x="19152" y="36882"/>
                </a:lnTo>
                <a:lnTo>
                  <a:pt x="21340" y="41733"/>
                </a:lnTo>
                <a:lnTo>
                  <a:pt x="26312" y="52203"/>
                </a:lnTo>
                <a:lnTo>
                  <a:pt x="28971" y="57662"/>
                </a:lnTo>
                <a:lnTo>
                  <a:pt x="32649" y="62254"/>
                </a:lnTo>
                <a:lnTo>
                  <a:pt x="37006" y="66268"/>
                </a:lnTo>
                <a:lnTo>
                  <a:pt x="41816" y="69896"/>
                </a:lnTo>
                <a:lnTo>
                  <a:pt x="45022" y="74220"/>
                </a:lnTo>
                <a:lnTo>
                  <a:pt x="47160" y="79007"/>
                </a:lnTo>
                <a:lnTo>
                  <a:pt x="48585" y="84104"/>
                </a:lnTo>
                <a:lnTo>
                  <a:pt x="51440" y="89407"/>
                </a:lnTo>
                <a:lnTo>
                  <a:pt x="55248" y="94847"/>
                </a:lnTo>
                <a:lnTo>
                  <a:pt x="59693" y="100379"/>
                </a:lnTo>
                <a:lnTo>
                  <a:pt x="63608" y="105019"/>
                </a:lnTo>
                <a:lnTo>
                  <a:pt x="67170" y="109065"/>
                </a:lnTo>
                <a:lnTo>
                  <a:pt x="70497" y="112715"/>
                </a:lnTo>
                <a:lnTo>
                  <a:pt x="79274" y="121851"/>
                </a:lnTo>
                <a:lnTo>
                  <a:pt x="188595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8"/>
          <p:cNvSpPr/>
          <p:nvPr/>
        </p:nvSpPr>
        <p:spPr>
          <a:xfrm>
            <a:off x="7478077" y="2871787"/>
            <a:ext cx="145733" cy="205741"/>
          </a:xfrm>
          <a:custGeom>
            <a:avLst/>
            <a:gdLst/>
            <a:ahLst/>
            <a:cxnLst/>
            <a:rect l="0" t="0" r="0" b="0"/>
            <a:pathLst>
              <a:path w="145733" h="205741">
                <a:moveTo>
                  <a:pt x="145732" y="0"/>
                </a:moveTo>
                <a:lnTo>
                  <a:pt x="140794" y="0"/>
                </a:lnTo>
                <a:lnTo>
                  <a:pt x="144894" y="0"/>
                </a:lnTo>
                <a:lnTo>
                  <a:pt x="140933" y="4551"/>
                </a:lnTo>
                <a:lnTo>
                  <a:pt x="139675" y="6844"/>
                </a:lnTo>
                <a:lnTo>
                  <a:pt x="138279" y="11932"/>
                </a:lnTo>
                <a:lnTo>
                  <a:pt x="135117" y="17368"/>
                </a:lnTo>
                <a:lnTo>
                  <a:pt x="132941" y="20151"/>
                </a:lnTo>
                <a:lnTo>
                  <a:pt x="131490" y="23912"/>
                </a:lnTo>
                <a:lnTo>
                  <a:pt x="130522" y="28324"/>
                </a:lnTo>
                <a:lnTo>
                  <a:pt x="129877" y="33170"/>
                </a:lnTo>
                <a:lnTo>
                  <a:pt x="128495" y="38306"/>
                </a:lnTo>
                <a:lnTo>
                  <a:pt x="126621" y="43635"/>
                </a:lnTo>
                <a:lnTo>
                  <a:pt x="124419" y="49092"/>
                </a:lnTo>
                <a:lnTo>
                  <a:pt x="121046" y="54636"/>
                </a:lnTo>
                <a:lnTo>
                  <a:pt x="116892" y="60236"/>
                </a:lnTo>
                <a:lnTo>
                  <a:pt x="112218" y="65875"/>
                </a:lnTo>
                <a:lnTo>
                  <a:pt x="108150" y="71539"/>
                </a:lnTo>
                <a:lnTo>
                  <a:pt x="104484" y="77220"/>
                </a:lnTo>
                <a:lnTo>
                  <a:pt x="101089" y="82913"/>
                </a:lnTo>
                <a:lnTo>
                  <a:pt x="96921" y="88613"/>
                </a:lnTo>
                <a:lnTo>
                  <a:pt x="92236" y="94318"/>
                </a:lnTo>
                <a:lnTo>
                  <a:pt x="87208" y="100026"/>
                </a:lnTo>
                <a:lnTo>
                  <a:pt x="82904" y="105737"/>
                </a:lnTo>
                <a:lnTo>
                  <a:pt x="79081" y="111449"/>
                </a:lnTo>
                <a:lnTo>
                  <a:pt x="75582" y="117162"/>
                </a:lnTo>
                <a:lnTo>
                  <a:pt x="71342" y="122875"/>
                </a:lnTo>
                <a:lnTo>
                  <a:pt x="66612" y="128589"/>
                </a:lnTo>
                <a:lnTo>
                  <a:pt x="61553" y="134304"/>
                </a:lnTo>
                <a:lnTo>
                  <a:pt x="57228" y="140018"/>
                </a:lnTo>
                <a:lnTo>
                  <a:pt x="53392" y="145733"/>
                </a:lnTo>
                <a:lnTo>
                  <a:pt x="49882" y="151448"/>
                </a:lnTo>
                <a:lnTo>
                  <a:pt x="46590" y="157163"/>
                </a:lnTo>
                <a:lnTo>
                  <a:pt x="40391" y="168593"/>
                </a:lnTo>
                <a:lnTo>
                  <a:pt x="37406" y="173355"/>
                </a:lnTo>
                <a:lnTo>
                  <a:pt x="34462" y="177483"/>
                </a:lnTo>
                <a:lnTo>
                  <a:pt x="31547" y="181187"/>
                </a:lnTo>
                <a:lnTo>
                  <a:pt x="27699" y="184609"/>
                </a:lnTo>
                <a:lnTo>
                  <a:pt x="23228" y="187843"/>
                </a:lnTo>
                <a:lnTo>
                  <a:pt x="11468" y="195325"/>
                </a:lnTo>
                <a:lnTo>
                  <a:pt x="10503" y="196892"/>
                </a:lnTo>
                <a:lnTo>
                  <a:pt x="9430" y="201173"/>
                </a:lnTo>
                <a:lnTo>
                  <a:pt x="8192" y="202695"/>
                </a:lnTo>
                <a:lnTo>
                  <a:pt x="6414" y="203710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9"/>
          <p:cNvSpPr/>
          <p:nvPr/>
        </p:nvSpPr>
        <p:spPr>
          <a:xfrm>
            <a:off x="7229475" y="2871787"/>
            <a:ext cx="137160" cy="17146"/>
          </a:xfrm>
          <a:custGeom>
            <a:avLst/>
            <a:gdLst/>
            <a:ahLst/>
            <a:cxnLst/>
            <a:rect l="0" t="0" r="0" b="0"/>
            <a:pathLst>
              <a:path w="137160" h="17146">
                <a:moveTo>
                  <a:pt x="0" y="17145"/>
                </a:moveTo>
                <a:lnTo>
                  <a:pt x="0" y="8925"/>
                </a:lnTo>
                <a:lnTo>
                  <a:pt x="2540" y="8730"/>
                </a:lnTo>
                <a:lnTo>
                  <a:pt x="7380" y="8604"/>
                </a:lnTo>
                <a:lnTo>
                  <a:pt x="88123" y="8573"/>
                </a:lnTo>
                <a:lnTo>
                  <a:pt x="92086" y="7620"/>
                </a:lnTo>
                <a:lnTo>
                  <a:pt x="96632" y="6033"/>
                </a:lnTo>
                <a:lnTo>
                  <a:pt x="101569" y="4022"/>
                </a:lnTo>
                <a:lnTo>
                  <a:pt x="105812" y="2681"/>
                </a:lnTo>
                <a:lnTo>
                  <a:pt x="109594" y="1787"/>
                </a:lnTo>
                <a:lnTo>
                  <a:pt x="113067" y="1192"/>
                </a:lnTo>
                <a:lnTo>
                  <a:pt x="116336" y="795"/>
                </a:lnTo>
                <a:lnTo>
                  <a:pt x="119467" y="530"/>
                </a:lnTo>
                <a:lnTo>
                  <a:pt x="122507" y="353"/>
                </a:lnTo>
                <a:lnTo>
                  <a:pt x="128425" y="157"/>
                </a:lnTo>
                <a:lnTo>
                  <a:pt x="13715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00"/>
          <p:cNvSpPr/>
          <p:nvPr/>
        </p:nvSpPr>
        <p:spPr>
          <a:xfrm>
            <a:off x="7906702" y="2846070"/>
            <a:ext cx="17146" cy="214313"/>
          </a:xfrm>
          <a:custGeom>
            <a:avLst/>
            <a:gdLst/>
            <a:ahLst/>
            <a:cxnLst/>
            <a:rect l="0" t="0" r="0" b="0"/>
            <a:pathLst>
              <a:path w="17146" h="214313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0"/>
                </a:lnTo>
                <a:lnTo>
                  <a:pt x="7382" y="20399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8354"/>
                </a:lnTo>
                <a:lnTo>
                  <a:pt x="8563" y="82914"/>
                </a:lnTo>
                <a:lnTo>
                  <a:pt x="8573" y="138854"/>
                </a:lnTo>
                <a:lnTo>
                  <a:pt x="9525" y="144957"/>
                </a:lnTo>
                <a:lnTo>
                  <a:pt x="11112" y="149978"/>
                </a:lnTo>
                <a:lnTo>
                  <a:pt x="13123" y="154278"/>
                </a:lnTo>
                <a:lnTo>
                  <a:pt x="14464" y="159049"/>
                </a:lnTo>
                <a:lnTo>
                  <a:pt x="15357" y="164135"/>
                </a:lnTo>
                <a:lnTo>
                  <a:pt x="15954" y="169431"/>
                </a:lnTo>
                <a:lnTo>
                  <a:pt x="16351" y="173914"/>
                </a:lnTo>
                <a:lnTo>
                  <a:pt x="16615" y="177855"/>
                </a:lnTo>
                <a:lnTo>
                  <a:pt x="16792" y="181435"/>
                </a:lnTo>
                <a:lnTo>
                  <a:pt x="16988" y="187953"/>
                </a:lnTo>
                <a:lnTo>
                  <a:pt x="17124" y="202797"/>
                </a:lnTo>
                <a:lnTo>
                  <a:pt x="17145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1"/>
          <p:cNvSpPr/>
          <p:nvPr/>
        </p:nvSpPr>
        <p:spPr>
          <a:xfrm>
            <a:off x="7803832" y="2914650"/>
            <a:ext cx="265749" cy="34290"/>
          </a:xfrm>
          <a:custGeom>
            <a:avLst/>
            <a:gdLst/>
            <a:ahLst/>
            <a:cxnLst/>
            <a:rect l="0" t="0" r="0" b="0"/>
            <a:pathLst>
              <a:path w="265749" h="34290">
                <a:moveTo>
                  <a:pt x="0" y="34289"/>
                </a:moveTo>
                <a:lnTo>
                  <a:pt x="7381" y="34289"/>
                </a:lnTo>
                <a:lnTo>
                  <a:pt x="9684" y="33337"/>
                </a:lnTo>
                <a:lnTo>
                  <a:pt x="13123" y="31750"/>
                </a:lnTo>
                <a:lnTo>
                  <a:pt x="17321" y="29739"/>
                </a:lnTo>
                <a:lnTo>
                  <a:pt x="21072" y="28398"/>
                </a:lnTo>
                <a:lnTo>
                  <a:pt x="24526" y="27504"/>
                </a:lnTo>
                <a:lnTo>
                  <a:pt x="31855" y="26512"/>
                </a:lnTo>
                <a:lnTo>
                  <a:pt x="36477" y="26247"/>
                </a:lnTo>
                <a:lnTo>
                  <a:pt x="46692" y="25953"/>
                </a:lnTo>
                <a:lnTo>
                  <a:pt x="110850" y="25723"/>
                </a:lnTo>
                <a:lnTo>
                  <a:pt x="167266" y="25717"/>
                </a:lnTo>
                <a:lnTo>
                  <a:pt x="174376" y="24765"/>
                </a:lnTo>
                <a:lnTo>
                  <a:pt x="181973" y="23177"/>
                </a:lnTo>
                <a:lnTo>
                  <a:pt x="189896" y="21166"/>
                </a:lnTo>
                <a:lnTo>
                  <a:pt x="197081" y="19826"/>
                </a:lnTo>
                <a:lnTo>
                  <a:pt x="203778" y="18932"/>
                </a:lnTo>
                <a:lnTo>
                  <a:pt x="210147" y="18336"/>
                </a:lnTo>
                <a:lnTo>
                  <a:pt x="216299" y="16986"/>
                </a:lnTo>
                <a:lnTo>
                  <a:pt x="222304" y="15134"/>
                </a:lnTo>
                <a:lnTo>
                  <a:pt x="235009" y="10536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02"/>
          <p:cNvSpPr/>
          <p:nvPr/>
        </p:nvSpPr>
        <p:spPr>
          <a:xfrm>
            <a:off x="8146732" y="2734627"/>
            <a:ext cx="205583" cy="308598"/>
          </a:xfrm>
          <a:custGeom>
            <a:avLst/>
            <a:gdLst/>
            <a:ahLst/>
            <a:cxnLst/>
            <a:rect l="0" t="0" r="0" b="0"/>
            <a:pathLst>
              <a:path w="205583" h="308598">
                <a:moveTo>
                  <a:pt x="0" y="0"/>
                </a:moveTo>
                <a:lnTo>
                  <a:pt x="0" y="24702"/>
                </a:lnTo>
                <a:lnTo>
                  <a:pt x="952" y="29803"/>
                </a:lnTo>
                <a:lnTo>
                  <a:pt x="2540" y="35109"/>
                </a:lnTo>
                <a:lnTo>
                  <a:pt x="4551" y="40551"/>
                </a:lnTo>
                <a:lnTo>
                  <a:pt x="5892" y="46084"/>
                </a:lnTo>
                <a:lnTo>
                  <a:pt x="6785" y="51678"/>
                </a:lnTo>
                <a:lnTo>
                  <a:pt x="7381" y="57312"/>
                </a:lnTo>
                <a:lnTo>
                  <a:pt x="7778" y="62973"/>
                </a:lnTo>
                <a:lnTo>
                  <a:pt x="8043" y="68652"/>
                </a:lnTo>
                <a:lnTo>
                  <a:pt x="8220" y="74343"/>
                </a:lnTo>
                <a:lnTo>
                  <a:pt x="9289" y="80995"/>
                </a:lnTo>
                <a:lnTo>
                  <a:pt x="10956" y="88286"/>
                </a:lnTo>
                <a:lnTo>
                  <a:pt x="13019" y="96005"/>
                </a:lnTo>
                <a:lnTo>
                  <a:pt x="14394" y="104008"/>
                </a:lnTo>
                <a:lnTo>
                  <a:pt x="15312" y="112201"/>
                </a:lnTo>
                <a:lnTo>
                  <a:pt x="15923" y="120521"/>
                </a:lnTo>
                <a:lnTo>
                  <a:pt x="16330" y="128925"/>
                </a:lnTo>
                <a:lnTo>
                  <a:pt x="16783" y="145883"/>
                </a:lnTo>
                <a:lnTo>
                  <a:pt x="17857" y="154405"/>
                </a:lnTo>
                <a:lnTo>
                  <a:pt x="19525" y="162944"/>
                </a:lnTo>
                <a:lnTo>
                  <a:pt x="21589" y="171495"/>
                </a:lnTo>
                <a:lnTo>
                  <a:pt x="22966" y="179100"/>
                </a:lnTo>
                <a:lnTo>
                  <a:pt x="23883" y="186075"/>
                </a:lnTo>
                <a:lnTo>
                  <a:pt x="24494" y="192630"/>
                </a:lnTo>
                <a:lnTo>
                  <a:pt x="25855" y="198905"/>
                </a:lnTo>
                <a:lnTo>
                  <a:pt x="27714" y="204993"/>
                </a:lnTo>
                <a:lnTo>
                  <a:pt x="29906" y="210957"/>
                </a:lnTo>
                <a:lnTo>
                  <a:pt x="31368" y="217791"/>
                </a:lnTo>
                <a:lnTo>
                  <a:pt x="32342" y="225204"/>
                </a:lnTo>
                <a:lnTo>
                  <a:pt x="33423" y="239156"/>
                </a:lnTo>
                <a:lnTo>
                  <a:pt x="33905" y="248531"/>
                </a:lnTo>
                <a:lnTo>
                  <a:pt x="34119" y="258413"/>
                </a:lnTo>
                <a:lnTo>
                  <a:pt x="34281" y="285321"/>
                </a:lnTo>
                <a:lnTo>
                  <a:pt x="35236" y="288321"/>
                </a:lnTo>
                <a:lnTo>
                  <a:pt x="40179" y="297095"/>
                </a:lnTo>
                <a:lnTo>
                  <a:pt x="42333" y="306053"/>
                </a:lnTo>
                <a:lnTo>
                  <a:pt x="42853" y="308566"/>
                </a:lnTo>
                <a:lnTo>
                  <a:pt x="42861" y="304046"/>
                </a:lnTo>
                <a:lnTo>
                  <a:pt x="41908" y="301757"/>
                </a:lnTo>
                <a:lnTo>
                  <a:pt x="36971" y="293986"/>
                </a:lnTo>
                <a:lnTo>
                  <a:pt x="35481" y="288458"/>
                </a:lnTo>
                <a:lnTo>
                  <a:pt x="34819" y="280286"/>
                </a:lnTo>
                <a:lnTo>
                  <a:pt x="34525" y="271257"/>
                </a:lnTo>
                <a:lnTo>
                  <a:pt x="34394" y="264069"/>
                </a:lnTo>
                <a:lnTo>
                  <a:pt x="36877" y="255159"/>
                </a:lnTo>
                <a:lnTo>
                  <a:pt x="38873" y="250116"/>
                </a:lnTo>
                <a:lnTo>
                  <a:pt x="41155" y="244849"/>
                </a:lnTo>
                <a:lnTo>
                  <a:pt x="46231" y="233917"/>
                </a:lnTo>
                <a:lnTo>
                  <a:pt x="54444" y="217052"/>
                </a:lnTo>
                <a:lnTo>
                  <a:pt x="60074" y="208228"/>
                </a:lnTo>
                <a:lnTo>
                  <a:pt x="62909" y="204541"/>
                </a:lnTo>
                <a:lnTo>
                  <a:pt x="66705" y="201131"/>
                </a:lnTo>
                <a:lnTo>
                  <a:pt x="71140" y="197905"/>
                </a:lnTo>
                <a:lnTo>
                  <a:pt x="76001" y="194801"/>
                </a:lnTo>
                <a:lnTo>
                  <a:pt x="80196" y="191780"/>
                </a:lnTo>
                <a:lnTo>
                  <a:pt x="83944" y="188813"/>
                </a:lnTo>
                <a:lnTo>
                  <a:pt x="87395" y="185883"/>
                </a:lnTo>
                <a:lnTo>
                  <a:pt x="91601" y="182977"/>
                </a:lnTo>
                <a:lnTo>
                  <a:pt x="96310" y="180087"/>
                </a:lnTo>
                <a:lnTo>
                  <a:pt x="101354" y="177208"/>
                </a:lnTo>
                <a:lnTo>
                  <a:pt x="105669" y="174336"/>
                </a:lnTo>
                <a:lnTo>
                  <a:pt x="109499" y="171469"/>
                </a:lnTo>
                <a:lnTo>
                  <a:pt x="113004" y="168605"/>
                </a:lnTo>
                <a:lnTo>
                  <a:pt x="117246" y="166696"/>
                </a:lnTo>
                <a:lnTo>
                  <a:pt x="121979" y="165423"/>
                </a:lnTo>
                <a:lnTo>
                  <a:pt x="127038" y="164575"/>
                </a:lnTo>
                <a:lnTo>
                  <a:pt x="132318" y="164009"/>
                </a:lnTo>
                <a:lnTo>
                  <a:pt x="137742" y="163632"/>
                </a:lnTo>
                <a:lnTo>
                  <a:pt x="143263" y="163380"/>
                </a:lnTo>
                <a:lnTo>
                  <a:pt x="147897" y="164166"/>
                </a:lnTo>
                <a:lnTo>
                  <a:pt x="151938" y="165641"/>
                </a:lnTo>
                <a:lnTo>
                  <a:pt x="155585" y="167577"/>
                </a:lnTo>
                <a:lnTo>
                  <a:pt x="158968" y="169821"/>
                </a:lnTo>
                <a:lnTo>
                  <a:pt x="165268" y="174853"/>
                </a:lnTo>
                <a:lnTo>
                  <a:pt x="169234" y="177529"/>
                </a:lnTo>
                <a:lnTo>
                  <a:pt x="173783" y="180265"/>
                </a:lnTo>
                <a:lnTo>
                  <a:pt x="178720" y="183042"/>
                </a:lnTo>
                <a:lnTo>
                  <a:pt x="182964" y="185845"/>
                </a:lnTo>
                <a:lnTo>
                  <a:pt x="186746" y="188667"/>
                </a:lnTo>
                <a:lnTo>
                  <a:pt x="190220" y="191500"/>
                </a:lnTo>
                <a:lnTo>
                  <a:pt x="196620" y="199729"/>
                </a:lnTo>
                <a:lnTo>
                  <a:pt x="201686" y="208783"/>
                </a:lnTo>
                <a:lnTo>
                  <a:pt x="203939" y="215983"/>
                </a:lnTo>
                <a:lnTo>
                  <a:pt x="204939" y="224897"/>
                </a:lnTo>
                <a:lnTo>
                  <a:pt x="205207" y="229942"/>
                </a:lnTo>
                <a:lnTo>
                  <a:pt x="205503" y="240626"/>
                </a:lnTo>
                <a:lnTo>
                  <a:pt x="205582" y="246143"/>
                </a:lnTo>
                <a:lnTo>
                  <a:pt x="204682" y="250773"/>
                </a:lnTo>
                <a:lnTo>
                  <a:pt x="201143" y="258457"/>
                </a:lnTo>
                <a:lnTo>
                  <a:pt x="193795" y="272689"/>
                </a:lnTo>
                <a:lnTo>
                  <a:pt x="188366" y="280898"/>
                </a:lnTo>
                <a:lnTo>
                  <a:pt x="185585" y="284420"/>
                </a:lnTo>
                <a:lnTo>
                  <a:pt x="181826" y="287721"/>
                </a:lnTo>
                <a:lnTo>
                  <a:pt x="177414" y="290874"/>
                </a:lnTo>
                <a:lnTo>
                  <a:pt x="172570" y="293928"/>
                </a:lnTo>
                <a:lnTo>
                  <a:pt x="168386" y="296917"/>
                </a:lnTo>
                <a:lnTo>
                  <a:pt x="164645" y="299862"/>
                </a:lnTo>
                <a:lnTo>
                  <a:pt x="161198" y="302778"/>
                </a:lnTo>
                <a:lnTo>
                  <a:pt x="156996" y="304722"/>
                </a:lnTo>
                <a:lnTo>
                  <a:pt x="152289" y="306018"/>
                </a:lnTo>
                <a:lnTo>
                  <a:pt x="147246" y="306882"/>
                </a:lnTo>
                <a:lnTo>
                  <a:pt x="141979" y="307458"/>
                </a:lnTo>
                <a:lnTo>
                  <a:pt x="136563" y="307842"/>
                </a:lnTo>
                <a:lnTo>
                  <a:pt x="126418" y="308269"/>
                </a:lnTo>
                <a:lnTo>
                  <a:pt x="118733" y="308459"/>
                </a:lnTo>
                <a:lnTo>
                  <a:pt x="88218" y="308597"/>
                </a:lnTo>
                <a:lnTo>
                  <a:pt x="83578" y="307649"/>
                </a:lnTo>
                <a:lnTo>
                  <a:pt x="79531" y="306064"/>
                </a:lnTo>
                <a:lnTo>
                  <a:pt x="75881" y="304055"/>
                </a:lnTo>
                <a:lnTo>
                  <a:pt x="72494" y="302716"/>
                </a:lnTo>
                <a:lnTo>
                  <a:pt x="66193" y="301228"/>
                </a:lnTo>
                <a:lnTo>
                  <a:pt x="62226" y="299879"/>
                </a:lnTo>
                <a:lnTo>
                  <a:pt x="57677" y="298027"/>
                </a:lnTo>
                <a:lnTo>
                  <a:pt x="45789" y="292761"/>
                </a:lnTo>
                <a:lnTo>
                  <a:pt x="41624" y="289501"/>
                </a:lnTo>
                <a:lnTo>
                  <a:pt x="34290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3"/>
          <p:cNvSpPr/>
          <p:nvPr/>
        </p:nvSpPr>
        <p:spPr>
          <a:xfrm>
            <a:off x="6320821" y="3497579"/>
            <a:ext cx="291401" cy="291361"/>
          </a:xfrm>
          <a:custGeom>
            <a:avLst/>
            <a:gdLst/>
            <a:ahLst/>
            <a:cxnLst/>
            <a:rect l="0" t="0" r="0" b="0"/>
            <a:pathLst>
              <a:path w="291401" h="291361">
                <a:moveTo>
                  <a:pt x="137129" y="25718"/>
                </a:moveTo>
                <a:lnTo>
                  <a:pt x="132578" y="25718"/>
                </a:lnTo>
                <a:lnTo>
                  <a:pt x="131237" y="24766"/>
                </a:lnTo>
                <a:lnTo>
                  <a:pt x="130343" y="23178"/>
                </a:lnTo>
                <a:lnTo>
                  <a:pt x="129748" y="21167"/>
                </a:lnTo>
                <a:lnTo>
                  <a:pt x="128398" y="19827"/>
                </a:lnTo>
                <a:lnTo>
                  <a:pt x="126546" y="18933"/>
                </a:lnTo>
                <a:lnTo>
                  <a:pt x="121948" y="17940"/>
                </a:lnTo>
                <a:lnTo>
                  <a:pt x="112987" y="17250"/>
                </a:lnTo>
                <a:lnTo>
                  <a:pt x="104879" y="17166"/>
                </a:lnTo>
                <a:lnTo>
                  <a:pt x="81635" y="17146"/>
                </a:lnTo>
                <a:lnTo>
                  <a:pt x="79178" y="18099"/>
                </a:lnTo>
                <a:lnTo>
                  <a:pt x="71169" y="23037"/>
                </a:lnTo>
                <a:lnTo>
                  <a:pt x="62763" y="25876"/>
                </a:lnTo>
                <a:lnTo>
                  <a:pt x="57087" y="29916"/>
                </a:lnTo>
                <a:lnTo>
                  <a:pt x="55193" y="32327"/>
                </a:lnTo>
                <a:lnTo>
                  <a:pt x="53930" y="34886"/>
                </a:lnTo>
                <a:lnTo>
                  <a:pt x="53088" y="37545"/>
                </a:lnTo>
                <a:lnTo>
                  <a:pt x="49612" y="43040"/>
                </a:lnTo>
                <a:lnTo>
                  <a:pt x="42301" y="51488"/>
                </a:lnTo>
                <a:lnTo>
                  <a:pt x="34101" y="60024"/>
                </a:lnTo>
                <a:lnTo>
                  <a:pt x="22798" y="71441"/>
                </a:lnTo>
                <a:lnTo>
                  <a:pt x="20903" y="74297"/>
                </a:lnTo>
                <a:lnTo>
                  <a:pt x="18798" y="80011"/>
                </a:lnTo>
                <a:lnTo>
                  <a:pt x="15322" y="88266"/>
                </a:lnTo>
                <a:lnTo>
                  <a:pt x="11555" y="97332"/>
                </a:lnTo>
                <a:lnTo>
                  <a:pt x="9880" y="104537"/>
                </a:lnTo>
                <a:lnTo>
                  <a:pt x="9136" y="113454"/>
                </a:lnTo>
                <a:lnTo>
                  <a:pt x="8938" y="118498"/>
                </a:lnTo>
                <a:lnTo>
                  <a:pt x="7853" y="122814"/>
                </a:lnTo>
                <a:lnTo>
                  <a:pt x="4108" y="130149"/>
                </a:lnTo>
                <a:lnTo>
                  <a:pt x="1808" y="136584"/>
                </a:lnTo>
                <a:lnTo>
                  <a:pt x="514" y="145562"/>
                </a:lnTo>
                <a:lnTo>
                  <a:pt x="211" y="152324"/>
                </a:lnTo>
                <a:lnTo>
                  <a:pt x="0" y="173107"/>
                </a:lnTo>
                <a:lnTo>
                  <a:pt x="942" y="176364"/>
                </a:lnTo>
                <a:lnTo>
                  <a:pt x="4529" y="182525"/>
                </a:lnTo>
                <a:lnTo>
                  <a:pt x="6758" y="190978"/>
                </a:lnTo>
                <a:lnTo>
                  <a:pt x="7352" y="195899"/>
                </a:lnTo>
                <a:lnTo>
                  <a:pt x="8701" y="200132"/>
                </a:lnTo>
                <a:lnTo>
                  <a:pt x="12739" y="207375"/>
                </a:lnTo>
                <a:lnTo>
                  <a:pt x="15170" y="213770"/>
                </a:lnTo>
                <a:lnTo>
                  <a:pt x="15817" y="216809"/>
                </a:lnTo>
                <a:lnTo>
                  <a:pt x="19078" y="222725"/>
                </a:lnTo>
                <a:lnTo>
                  <a:pt x="26268" y="231410"/>
                </a:lnTo>
                <a:lnTo>
                  <a:pt x="34431" y="240016"/>
                </a:lnTo>
                <a:lnTo>
                  <a:pt x="54271" y="260032"/>
                </a:lnTo>
                <a:lnTo>
                  <a:pt x="57126" y="261938"/>
                </a:lnTo>
                <a:lnTo>
                  <a:pt x="65693" y="265571"/>
                </a:lnTo>
                <a:lnTo>
                  <a:pt x="74264" y="272257"/>
                </a:lnTo>
                <a:lnTo>
                  <a:pt x="79979" y="277531"/>
                </a:lnTo>
                <a:lnTo>
                  <a:pt x="82836" y="279318"/>
                </a:lnTo>
                <a:lnTo>
                  <a:pt x="88551" y="281304"/>
                </a:lnTo>
                <a:lnTo>
                  <a:pt x="97123" y="282422"/>
                </a:lnTo>
                <a:lnTo>
                  <a:pt x="105379" y="282684"/>
                </a:lnTo>
                <a:lnTo>
                  <a:pt x="110247" y="282754"/>
                </a:lnTo>
                <a:lnTo>
                  <a:pt x="114445" y="283753"/>
                </a:lnTo>
                <a:lnTo>
                  <a:pt x="124904" y="288757"/>
                </a:lnTo>
                <a:lnTo>
                  <a:pt x="131060" y="290262"/>
                </a:lnTo>
                <a:lnTo>
                  <a:pt x="139512" y="290931"/>
                </a:lnTo>
                <a:lnTo>
                  <a:pt x="148665" y="291228"/>
                </a:lnTo>
                <a:lnTo>
                  <a:pt x="155909" y="291360"/>
                </a:lnTo>
                <a:lnTo>
                  <a:pt x="159174" y="290443"/>
                </a:lnTo>
                <a:lnTo>
                  <a:pt x="165341" y="286883"/>
                </a:lnTo>
                <a:lnTo>
                  <a:pt x="171258" y="284666"/>
                </a:lnTo>
                <a:lnTo>
                  <a:pt x="179943" y="283419"/>
                </a:lnTo>
                <a:lnTo>
                  <a:pt x="182817" y="283243"/>
                </a:lnTo>
                <a:lnTo>
                  <a:pt x="185684" y="282174"/>
                </a:lnTo>
                <a:lnTo>
                  <a:pt x="194272" y="277071"/>
                </a:lnTo>
                <a:lnTo>
                  <a:pt x="199991" y="275543"/>
                </a:lnTo>
                <a:lnTo>
                  <a:pt x="208247" y="272324"/>
                </a:lnTo>
                <a:lnTo>
                  <a:pt x="213116" y="270132"/>
                </a:lnTo>
                <a:lnTo>
                  <a:pt x="216362" y="267718"/>
                </a:lnTo>
                <a:lnTo>
                  <a:pt x="218526" y="265157"/>
                </a:lnTo>
                <a:lnTo>
                  <a:pt x="221883" y="259770"/>
                </a:lnTo>
                <a:lnTo>
                  <a:pt x="229128" y="251383"/>
                </a:lnTo>
                <a:lnTo>
                  <a:pt x="237307" y="242865"/>
                </a:lnTo>
                <a:lnTo>
                  <a:pt x="242930" y="237163"/>
                </a:lnTo>
                <a:lnTo>
                  <a:pt x="248604" y="228914"/>
                </a:lnTo>
                <a:lnTo>
                  <a:pt x="253348" y="219850"/>
                </a:lnTo>
                <a:lnTo>
                  <a:pt x="255457" y="212646"/>
                </a:lnTo>
                <a:lnTo>
                  <a:pt x="258934" y="206270"/>
                </a:lnTo>
                <a:lnTo>
                  <a:pt x="263655" y="199308"/>
                </a:lnTo>
                <a:lnTo>
                  <a:pt x="266246" y="194785"/>
                </a:lnTo>
                <a:lnTo>
                  <a:pt x="268927" y="189864"/>
                </a:lnTo>
                <a:lnTo>
                  <a:pt x="270714" y="184679"/>
                </a:lnTo>
                <a:lnTo>
                  <a:pt x="271906" y="179317"/>
                </a:lnTo>
                <a:lnTo>
                  <a:pt x="272700" y="173837"/>
                </a:lnTo>
                <a:lnTo>
                  <a:pt x="276122" y="165209"/>
                </a:lnTo>
                <a:lnTo>
                  <a:pt x="279866" y="158199"/>
                </a:lnTo>
                <a:lnTo>
                  <a:pt x="281530" y="151909"/>
                </a:lnTo>
                <a:lnTo>
                  <a:pt x="284809" y="143397"/>
                </a:lnTo>
                <a:lnTo>
                  <a:pt x="287018" y="138461"/>
                </a:lnTo>
                <a:lnTo>
                  <a:pt x="289471" y="130436"/>
                </a:lnTo>
                <a:lnTo>
                  <a:pt x="290561" y="122742"/>
                </a:lnTo>
                <a:lnTo>
                  <a:pt x="290852" y="118023"/>
                </a:lnTo>
                <a:lnTo>
                  <a:pt x="291175" y="108652"/>
                </a:lnTo>
                <a:lnTo>
                  <a:pt x="291357" y="98022"/>
                </a:lnTo>
                <a:lnTo>
                  <a:pt x="291400" y="91825"/>
                </a:lnTo>
                <a:lnTo>
                  <a:pt x="288879" y="83357"/>
                </a:lnTo>
                <a:lnTo>
                  <a:pt x="286873" y="78431"/>
                </a:lnTo>
                <a:lnTo>
                  <a:pt x="284583" y="75148"/>
                </a:lnTo>
                <a:lnTo>
                  <a:pt x="282104" y="72959"/>
                </a:lnTo>
                <a:lnTo>
                  <a:pt x="276809" y="69574"/>
                </a:lnTo>
                <a:lnTo>
                  <a:pt x="271282" y="64895"/>
                </a:lnTo>
                <a:lnTo>
                  <a:pt x="269426" y="62313"/>
                </a:lnTo>
                <a:lnTo>
                  <a:pt x="265863" y="54129"/>
                </a:lnTo>
                <a:lnTo>
                  <a:pt x="259199" y="45672"/>
                </a:lnTo>
                <a:lnTo>
                  <a:pt x="251191" y="37134"/>
                </a:lnTo>
                <a:lnTo>
                  <a:pt x="245608" y="31427"/>
                </a:lnTo>
                <a:lnTo>
                  <a:pt x="241833" y="29524"/>
                </a:lnTo>
                <a:lnTo>
                  <a:pt x="237412" y="28255"/>
                </a:lnTo>
                <a:lnTo>
                  <a:pt x="232559" y="27410"/>
                </a:lnTo>
                <a:lnTo>
                  <a:pt x="224627" y="23930"/>
                </a:lnTo>
                <a:lnTo>
                  <a:pt x="221178" y="21668"/>
                </a:lnTo>
                <a:lnTo>
                  <a:pt x="212267" y="19156"/>
                </a:lnTo>
                <a:lnTo>
                  <a:pt x="207223" y="18486"/>
                </a:lnTo>
                <a:lnTo>
                  <a:pt x="199079" y="15201"/>
                </a:lnTo>
                <a:lnTo>
                  <a:pt x="192285" y="11519"/>
                </a:lnTo>
                <a:lnTo>
                  <a:pt x="186090" y="9882"/>
                </a:lnTo>
                <a:lnTo>
                  <a:pt x="177247" y="8961"/>
                </a:lnTo>
                <a:lnTo>
                  <a:pt x="174352" y="7879"/>
                </a:lnTo>
                <a:lnTo>
                  <a:pt x="165726" y="2758"/>
                </a:lnTo>
                <a:lnTo>
                  <a:pt x="159999" y="1226"/>
                </a:lnTo>
                <a:lnTo>
                  <a:pt x="151738" y="545"/>
                </a:lnTo>
                <a:lnTo>
                  <a:pt x="140014" y="108"/>
                </a:lnTo>
                <a:lnTo>
                  <a:pt x="130001" y="10"/>
                </a:lnTo>
                <a:lnTo>
                  <a:pt x="1114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4"/>
          <p:cNvSpPr/>
          <p:nvPr/>
        </p:nvSpPr>
        <p:spPr>
          <a:xfrm>
            <a:off x="6706552" y="355758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40625" y="8573"/>
                </a:lnTo>
                <a:lnTo>
                  <a:pt x="45180" y="7620"/>
                </a:lnTo>
                <a:lnTo>
                  <a:pt x="49171" y="6033"/>
                </a:lnTo>
                <a:lnTo>
                  <a:pt x="52783" y="4022"/>
                </a:lnTo>
                <a:lnTo>
                  <a:pt x="57097" y="2681"/>
                </a:lnTo>
                <a:lnTo>
                  <a:pt x="61876" y="1787"/>
                </a:lnTo>
                <a:lnTo>
                  <a:pt x="66968" y="1192"/>
                </a:lnTo>
                <a:lnTo>
                  <a:pt x="72268" y="795"/>
                </a:lnTo>
                <a:lnTo>
                  <a:pt x="77706" y="529"/>
                </a:lnTo>
                <a:lnTo>
                  <a:pt x="88829" y="23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05"/>
          <p:cNvSpPr/>
          <p:nvPr/>
        </p:nvSpPr>
        <p:spPr>
          <a:xfrm>
            <a:off x="6697980" y="3651885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0" y="0"/>
                </a:move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06"/>
          <p:cNvSpPr/>
          <p:nvPr/>
        </p:nvSpPr>
        <p:spPr>
          <a:xfrm>
            <a:off x="6929437" y="3471970"/>
            <a:ext cx="238721" cy="239923"/>
          </a:xfrm>
          <a:custGeom>
            <a:avLst/>
            <a:gdLst/>
            <a:ahLst/>
            <a:cxnLst/>
            <a:rect l="0" t="0" r="0" b="0"/>
            <a:pathLst>
              <a:path w="238721" h="239923">
                <a:moveTo>
                  <a:pt x="0" y="25609"/>
                </a:moveTo>
                <a:lnTo>
                  <a:pt x="36344" y="25609"/>
                </a:lnTo>
                <a:lnTo>
                  <a:pt x="40422" y="24657"/>
                </a:lnTo>
                <a:lnTo>
                  <a:pt x="45045" y="23070"/>
                </a:lnTo>
                <a:lnTo>
                  <a:pt x="50033" y="21059"/>
                </a:lnTo>
                <a:lnTo>
                  <a:pt x="55263" y="19718"/>
                </a:lnTo>
                <a:lnTo>
                  <a:pt x="60654" y="18825"/>
                </a:lnTo>
                <a:lnTo>
                  <a:pt x="66153" y="18229"/>
                </a:lnTo>
                <a:lnTo>
                  <a:pt x="70772" y="17832"/>
                </a:lnTo>
                <a:lnTo>
                  <a:pt x="74804" y="17567"/>
                </a:lnTo>
                <a:lnTo>
                  <a:pt x="78444" y="17390"/>
                </a:lnTo>
                <a:lnTo>
                  <a:pt x="82776" y="16320"/>
                </a:lnTo>
                <a:lnTo>
                  <a:pt x="87569" y="14654"/>
                </a:lnTo>
                <a:lnTo>
                  <a:pt x="92670" y="12591"/>
                </a:lnTo>
                <a:lnTo>
                  <a:pt x="98927" y="11215"/>
                </a:lnTo>
                <a:lnTo>
                  <a:pt x="105956" y="10298"/>
                </a:lnTo>
                <a:lnTo>
                  <a:pt x="119482" y="9280"/>
                </a:lnTo>
                <a:lnTo>
                  <a:pt x="128668" y="8827"/>
                </a:lnTo>
                <a:lnTo>
                  <a:pt x="133403" y="7754"/>
                </a:lnTo>
                <a:lnTo>
                  <a:pt x="138466" y="6086"/>
                </a:lnTo>
                <a:lnTo>
                  <a:pt x="143745" y="4021"/>
                </a:lnTo>
                <a:lnTo>
                  <a:pt x="149171" y="2645"/>
                </a:lnTo>
                <a:lnTo>
                  <a:pt x="154692" y="1727"/>
                </a:lnTo>
                <a:lnTo>
                  <a:pt x="160278" y="1116"/>
                </a:lnTo>
                <a:lnTo>
                  <a:pt x="164955" y="708"/>
                </a:lnTo>
                <a:lnTo>
                  <a:pt x="169025" y="436"/>
                </a:lnTo>
                <a:lnTo>
                  <a:pt x="172691" y="255"/>
                </a:lnTo>
                <a:lnTo>
                  <a:pt x="181845" y="53"/>
                </a:lnTo>
                <a:lnTo>
                  <a:pt x="186951" y="0"/>
                </a:lnTo>
                <a:lnTo>
                  <a:pt x="191309" y="916"/>
                </a:lnTo>
                <a:lnTo>
                  <a:pt x="201994" y="5805"/>
                </a:lnTo>
                <a:lnTo>
                  <a:pt x="208202" y="7283"/>
                </a:lnTo>
                <a:lnTo>
                  <a:pt x="214137" y="7939"/>
                </a:lnTo>
                <a:lnTo>
                  <a:pt x="217053" y="8114"/>
                </a:lnTo>
                <a:lnTo>
                  <a:pt x="218997" y="9184"/>
                </a:lnTo>
                <a:lnTo>
                  <a:pt x="220293" y="10849"/>
                </a:lnTo>
                <a:lnTo>
                  <a:pt x="221157" y="12912"/>
                </a:lnTo>
                <a:lnTo>
                  <a:pt x="222685" y="14287"/>
                </a:lnTo>
                <a:lnTo>
                  <a:pt x="224657" y="15204"/>
                </a:lnTo>
                <a:lnTo>
                  <a:pt x="226924" y="15815"/>
                </a:lnTo>
                <a:lnTo>
                  <a:pt x="228436" y="17175"/>
                </a:lnTo>
                <a:lnTo>
                  <a:pt x="229443" y="19034"/>
                </a:lnTo>
                <a:lnTo>
                  <a:pt x="230115" y="21226"/>
                </a:lnTo>
                <a:lnTo>
                  <a:pt x="231515" y="22687"/>
                </a:lnTo>
                <a:lnTo>
                  <a:pt x="233400" y="23661"/>
                </a:lnTo>
                <a:lnTo>
                  <a:pt x="235610" y="24311"/>
                </a:lnTo>
                <a:lnTo>
                  <a:pt x="237084" y="25696"/>
                </a:lnTo>
                <a:lnTo>
                  <a:pt x="238066" y="27572"/>
                </a:lnTo>
                <a:lnTo>
                  <a:pt x="238720" y="29775"/>
                </a:lnTo>
                <a:lnTo>
                  <a:pt x="238205" y="32197"/>
                </a:lnTo>
                <a:lnTo>
                  <a:pt x="235091" y="37427"/>
                </a:lnTo>
                <a:lnTo>
                  <a:pt x="233880" y="41108"/>
                </a:lnTo>
                <a:lnTo>
                  <a:pt x="233073" y="45467"/>
                </a:lnTo>
                <a:lnTo>
                  <a:pt x="232535" y="50278"/>
                </a:lnTo>
                <a:lnTo>
                  <a:pt x="232176" y="54438"/>
                </a:lnTo>
                <a:lnTo>
                  <a:pt x="231776" y="61599"/>
                </a:lnTo>
                <a:lnTo>
                  <a:pt x="230718" y="65795"/>
                </a:lnTo>
                <a:lnTo>
                  <a:pt x="229059" y="70498"/>
                </a:lnTo>
                <a:lnTo>
                  <a:pt x="227001" y="75537"/>
                </a:lnTo>
                <a:lnTo>
                  <a:pt x="224677" y="79850"/>
                </a:lnTo>
                <a:lnTo>
                  <a:pt x="219553" y="87181"/>
                </a:lnTo>
                <a:lnTo>
                  <a:pt x="217807" y="91422"/>
                </a:lnTo>
                <a:lnTo>
                  <a:pt x="216642" y="96155"/>
                </a:lnTo>
                <a:lnTo>
                  <a:pt x="215865" y="101214"/>
                </a:lnTo>
                <a:lnTo>
                  <a:pt x="215348" y="106493"/>
                </a:lnTo>
                <a:lnTo>
                  <a:pt x="215002" y="111917"/>
                </a:lnTo>
                <a:lnTo>
                  <a:pt x="214773" y="117438"/>
                </a:lnTo>
                <a:lnTo>
                  <a:pt x="213667" y="122071"/>
                </a:lnTo>
                <a:lnTo>
                  <a:pt x="211977" y="126112"/>
                </a:lnTo>
                <a:lnTo>
                  <a:pt x="209898" y="129759"/>
                </a:lnTo>
                <a:lnTo>
                  <a:pt x="205048" y="138890"/>
                </a:lnTo>
                <a:lnTo>
                  <a:pt x="202421" y="143993"/>
                </a:lnTo>
                <a:lnTo>
                  <a:pt x="200670" y="148347"/>
                </a:lnTo>
                <a:lnTo>
                  <a:pt x="198724" y="155724"/>
                </a:lnTo>
                <a:lnTo>
                  <a:pt x="197253" y="159978"/>
                </a:lnTo>
                <a:lnTo>
                  <a:pt x="195320" y="164718"/>
                </a:lnTo>
                <a:lnTo>
                  <a:pt x="193078" y="169784"/>
                </a:lnTo>
                <a:lnTo>
                  <a:pt x="191584" y="174113"/>
                </a:lnTo>
                <a:lnTo>
                  <a:pt x="189923" y="181464"/>
                </a:lnTo>
                <a:lnTo>
                  <a:pt x="189481" y="185710"/>
                </a:lnTo>
                <a:lnTo>
                  <a:pt x="189185" y="190446"/>
                </a:lnTo>
                <a:lnTo>
                  <a:pt x="188857" y="199835"/>
                </a:lnTo>
                <a:lnTo>
                  <a:pt x="188673" y="210476"/>
                </a:lnTo>
                <a:lnTo>
                  <a:pt x="188595" y="2399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07"/>
          <p:cNvSpPr/>
          <p:nvPr/>
        </p:nvSpPr>
        <p:spPr>
          <a:xfrm>
            <a:off x="7015162" y="355758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58473" y="17145"/>
                </a:lnTo>
                <a:lnTo>
                  <a:pt x="64699" y="16192"/>
                </a:lnTo>
                <a:lnTo>
                  <a:pt x="71708" y="14605"/>
                </a:lnTo>
                <a:lnTo>
                  <a:pt x="79238" y="12594"/>
                </a:lnTo>
                <a:lnTo>
                  <a:pt x="86163" y="11254"/>
                </a:lnTo>
                <a:lnTo>
                  <a:pt x="92684" y="10360"/>
                </a:lnTo>
                <a:lnTo>
                  <a:pt x="98937" y="9764"/>
                </a:lnTo>
                <a:lnTo>
                  <a:pt x="105011" y="9367"/>
                </a:lnTo>
                <a:lnTo>
                  <a:pt x="110965" y="9102"/>
                </a:lnTo>
                <a:lnTo>
                  <a:pt x="123613" y="8808"/>
                </a:lnTo>
                <a:lnTo>
                  <a:pt x="194203" y="8575"/>
                </a:lnTo>
                <a:lnTo>
                  <a:pt x="199001" y="7622"/>
                </a:lnTo>
                <a:lnTo>
                  <a:pt x="203153" y="6034"/>
                </a:lnTo>
                <a:lnTo>
                  <a:pt x="206873" y="4023"/>
                </a:lnTo>
                <a:lnTo>
                  <a:pt x="211258" y="2682"/>
                </a:lnTo>
                <a:lnTo>
                  <a:pt x="216086" y="1788"/>
                </a:lnTo>
                <a:lnTo>
                  <a:pt x="221210" y="1192"/>
                </a:lnTo>
                <a:lnTo>
                  <a:pt x="225578" y="795"/>
                </a:lnTo>
                <a:lnTo>
                  <a:pt x="232972" y="353"/>
                </a:lnTo>
                <a:lnTo>
                  <a:pt x="239433" y="157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08"/>
          <p:cNvSpPr/>
          <p:nvPr/>
        </p:nvSpPr>
        <p:spPr>
          <a:xfrm>
            <a:off x="7272371" y="3360420"/>
            <a:ext cx="162845" cy="385763"/>
          </a:xfrm>
          <a:custGeom>
            <a:avLst/>
            <a:gdLst/>
            <a:ahLst/>
            <a:cxnLst/>
            <a:rect l="0" t="0" r="0" b="0"/>
            <a:pathLst>
              <a:path w="162845" h="385763">
                <a:moveTo>
                  <a:pt x="162844" y="0"/>
                </a:moveTo>
                <a:lnTo>
                  <a:pt x="150074" y="0"/>
                </a:lnTo>
                <a:lnTo>
                  <a:pt x="148615" y="952"/>
                </a:lnTo>
                <a:lnTo>
                  <a:pt x="147643" y="2540"/>
                </a:lnTo>
                <a:lnTo>
                  <a:pt x="146994" y="4550"/>
                </a:lnTo>
                <a:lnTo>
                  <a:pt x="145610" y="5891"/>
                </a:lnTo>
                <a:lnTo>
                  <a:pt x="143735" y="6785"/>
                </a:lnTo>
                <a:lnTo>
                  <a:pt x="141532" y="7381"/>
                </a:lnTo>
                <a:lnTo>
                  <a:pt x="140064" y="8730"/>
                </a:lnTo>
                <a:lnTo>
                  <a:pt x="139085" y="10583"/>
                </a:lnTo>
                <a:lnTo>
                  <a:pt x="138431" y="12770"/>
                </a:lnTo>
                <a:lnTo>
                  <a:pt x="135166" y="17740"/>
                </a:lnTo>
                <a:lnTo>
                  <a:pt x="130540" y="23125"/>
                </a:lnTo>
                <a:lnTo>
                  <a:pt x="125309" y="28692"/>
                </a:lnTo>
                <a:lnTo>
                  <a:pt x="121628" y="30558"/>
                </a:lnTo>
                <a:lnTo>
                  <a:pt x="117269" y="31802"/>
                </a:lnTo>
                <a:lnTo>
                  <a:pt x="112458" y="32631"/>
                </a:lnTo>
                <a:lnTo>
                  <a:pt x="108298" y="34137"/>
                </a:lnTo>
                <a:lnTo>
                  <a:pt x="104573" y="36093"/>
                </a:lnTo>
                <a:lnTo>
                  <a:pt x="101137" y="38349"/>
                </a:lnTo>
                <a:lnTo>
                  <a:pt x="97893" y="41758"/>
                </a:lnTo>
                <a:lnTo>
                  <a:pt x="94778" y="45936"/>
                </a:lnTo>
                <a:lnTo>
                  <a:pt x="91749" y="50627"/>
                </a:lnTo>
                <a:lnTo>
                  <a:pt x="88777" y="54706"/>
                </a:lnTo>
                <a:lnTo>
                  <a:pt x="85844" y="58378"/>
                </a:lnTo>
                <a:lnTo>
                  <a:pt x="82935" y="61778"/>
                </a:lnTo>
                <a:lnTo>
                  <a:pt x="80044" y="64998"/>
                </a:lnTo>
                <a:lnTo>
                  <a:pt x="74292" y="71115"/>
                </a:lnTo>
                <a:lnTo>
                  <a:pt x="71424" y="75033"/>
                </a:lnTo>
                <a:lnTo>
                  <a:pt x="68559" y="79549"/>
                </a:lnTo>
                <a:lnTo>
                  <a:pt x="65698" y="84465"/>
                </a:lnTo>
                <a:lnTo>
                  <a:pt x="61885" y="89648"/>
                </a:lnTo>
                <a:lnTo>
                  <a:pt x="57438" y="95007"/>
                </a:lnTo>
                <a:lnTo>
                  <a:pt x="48369" y="105090"/>
                </a:lnTo>
                <a:lnTo>
                  <a:pt x="41163" y="112747"/>
                </a:lnTo>
                <a:lnTo>
                  <a:pt x="37909" y="117074"/>
                </a:lnTo>
                <a:lnTo>
                  <a:pt x="34786" y="121864"/>
                </a:lnTo>
                <a:lnTo>
                  <a:pt x="31752" y="126963"/>
                </a:lnTo>
                <a:lnTo>
                  <a:pt x="28777" y="132267"/>
                </a:lnTo>
                <a:lnTo>
                  <a:pt x="22930" y="143240"/>
                </a:lnTo>
                <a:lnTo>
                  <a:pt x="19698" y="154467"/>
                </a:lnTo>
                <a:lnTo>
                  <a:pt x="18835" y="160128"/>
                </a:lnTo>
                <a:lnTo>
                  <a:pt x="15338" y="168958"/>
                </a:lnTo>
                <a:lnTo>
                  <a:pt x="13071" y="172646"/>
                </a:lnTo>
                <a:lnTo>
                  <a:pt x="10553" y="181824"/>
                </a:lnTo>
                <a:lnTo>
                  <a:pt x="8482" y="192253"/>
                </a:lnTo>
                <a:lnTo>
                  <a:pt x="4386" y="203238"/>
                </a:lnTo>
                <a:lnTo>
                  <a:pt x="1930" y="211930"/>
                </a:lnTo>
                <a:lnTo>
                  <a:pt x="840" y="219921"/>
                </a:lnTo>
                <a:lnTo>
                  <a:pt x="354" y="229822"/>
                </a:lnTo>
                <a:lnTo>
                  <a:pt x="81" y="241556"/>
                </a:lnTo>
                <a:lnTo>
                  <a:pt x="0" y="255616"/>
                </a:lnTo>
                <a:lnTo>
                  <a:pt x="941" y="259946"/>
                </a:lnTo>
                <a:lnTo>
                  <a:pt x="5864" y="271542"/>
                </a:lnTo>
                <a:lnTo>
                  <a:pt x="7350" y="281340"/>
                </a:lnTo>
                <a:lnTo>
                  <a:pt x="8699" y="285667"/>
                </a:lnTo>
                <a:lnTo>
                  <a:pt x="12737" y="293016"/>
                </a:lnTo>
                <a:lnTo>
                  <a:pt x="17708" y="299456"/>
                </a:lnTo>
                <a:lnTo>
                  <a:pt x="20366" y="302507"/>
                </a:lnTo>
                <a:lnTo>
                  <a:pt x="23091" y="306446"/>
                </a:lnTo>
                <a:lnTo>
                  <a:pt x="25861" y="310977"/>
                </a:lnTo>
                <a:lnTo>
                  <a:pt x="28659" y="315903"/>
                </a:lnTo>
                <a:lnTo>
                  <a:pt x="31477" y="320140"/>
                </a:lnTo>
                <a:lnTo>
                  <a:pt x="34308" y="323916"/>
                </a:lnTo>
                <a:lnTo>
                  <a:pt x="37148" y="327387"/>
                </a:lnTo>
                <a:lnTo>
                  <a:pt x="39995" y="330653"/>
                </a:lnTo>
                <a:lnTo>
                  <a:pt x="42844" y="333782"/>
                </a:lnTo>
                <a:lnTo>
                  <a:pt x="45697" y="336822"/>
                </a:lnTo>
                <a:lnTo>
                  <a:pt x="49503" y="339800"/>
                </a:lnTo>
                <a:lnTo>
                  <a:pt x="53946" y="342738"/>
                </a:lnTo>
                <a:lnTo>
                  <a:pt x="58813" y="345650"/>
                </a:lnTo>
                <a:lnTo>
                  <a:pt x="63009" y="347590"/>
                </a:lnTo>
                <a:lnTo>
                  <a:pt x="66760" y="348884"/>
                </a:lnTo>
                <a:lnTo>
                  <a:pt x="70213" y="349747"/>
                </a:lnTo>
                <a:lnTo>
                  <a:pt x="73468" y="351275"/>
                </a:lnTo>
                <a:lnTo>
                  <a:pt x="76589" y="353245"/>
                </a:lnTo>
                <a:lnTo>
                  <a:pt x="79623" y="355512"/>
                </a:lnTo>
                <a:lnTo>
                  <a:pt x="82598" y="357023"/>
                </a:lnTo>
                <a:lnTo>
                  <a:pt x="85534" y="358030"/>
                </a:lnTo>
                <a:lnTo>
                  <a:pt x="88444" y="358701"/>
                </a:lnTo>
                <a:lnTo>
                  <a:pt x="91336" y="360102"/>
                </a:lnTo>
                <a:lnTo>
                  <a:pt x="94217" y="361988"/>
                </a:lnTo>
                <a:lnTo>
                  <a:pt x="97090" y="364198"/>
                </a:lnTo>
                <a:lnTo>
                  <a:pt x="99958" y="365671"/>
                </a:lnTo>
                <a:lnTo>
                  <a:pt x="102823" y="366653"/>
                </a:lnTo>
                <a:lnTo>
                  <a:pt x="105684" y="367307"/>
                </a:lnTo>
                <a:lnTo>
                  <a:pt x="108545" y="368696"/>
                </a:lnTo>
                <a:lnTo>
                  <a:pt x="111404" y="370575"/>
                </a:lnTo>
                <a:lnTo>
                  <a:pt x="114264" y="372780"/>
                </a:lnTo>
                <a:lnTo>
                  <a:pt x="117122" y="374250"/>
                </a:lnTo>
                <a:lnTo>
                  <a:pt x="119980" y="375230"/>
                </a:lnTo>
                <a:lnTo>
                  <a:pt x="122838" y="375883"/>
                </a:lnTo>
                <a:lnTo>
                  <a:pt x="125696" y="376318"/>
                </a:lnTo>
                <a:lnTo>
                  <a:pt x="128554" y="376609"/>
                </a:lnTo>
                <a:lnTo>
                  <a:pt x="131411" y="376803"/>
                </a:lnTo>
                <a:lnTo>
                  <a:pt x="134269" y="376932"/>
                </a:lnTo>
                <a:lnTo>
                  <a:pt x="139983" y="377075"/>
                </a:lnTo>
                <a:lnTo>
                  <a:pt x="142841" y="378066"/>
                </a:lnTo>
                <a:lnTo>
                  <a:pt x="145698" y="379679"/>
                </a:lnTo>
                <a:lnTo>
                  <a:pt x="154271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09"/>
          <p:cNvSpPr/>
          <p:nvPr/>
        </p:nvSpPr>
        <p:spPr>
          <a:xfrm>
            <a:off x="7452359" y="3506152"/>
            <a:ext cx="60009" cy="197169"/>
          </a:xfrm>
          <a:custGeom>
            <a:avLst/>
            <a:gdLst/>
            <a:ahLst/>
            <a:cxnLst/>
            <a:rect l="0" t="0" r="0" b="0"/>
            <a:pathLst>
              <a:path w="60009" h="19716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8732" y="22959"/>
                </a:lnTo>
                <a:lnTo>
                  <a:pt x="10583" y="25784"/>
                </a:lnTo>
                <a:lnTo>
                  <a:pt x="12772" y="28619"/>
                </a:lnTo>
                <a:lnTo>
                  <a:pt x="14230" y="32414"/>
                </a:lnTo>
                <a:lnTo>
                  <a:pt x="15202" y="36850"/>
                </a:lnTo>
                <a:lnTo>
                  <a:pt x="15850" y="41712"/>
                </a:lnTo>
                <a:lnTo>
                  <a:pt x="17234" y="46858"/>
                </a:lnTo>
                <a:lnTo>
                  <a:pt x="19110" y="52193"/>
                </a:lnTo>
                <a:lnTo>
                  <a:pt x="21312" y="57656"/>
                </a:lnTo>
                <a:lnTo>
                  <a:pt x="22780" y="62249"/>
                </a:lnTo>
                <a:lnTo>
                  <a:pt x="23760" y="66265"/>
                </a:lnTo>
                <a:lnTo>
                  <a:pt x="24413" y="69894"/>
                </a:lnTo>
                <a:lnTo>
                  <a:pt x="25800" y="74218"/>
                </a:lnTo>
                <a:lnTo>
                  <a:pt x="27678" y="79007"/>
                </a:lnTo>
                <a:lnTo>
                  <a:pt x="29882" y="84104"/>
                </a:lnTo>
                <a:lnTo>
                  <a:pt x="31352" y="89407"/>
                </a:lnTo>
                <a:lnTo>
                  <a:pt x="32332" y="94847"/>
                </a:lnTo>
                <a:lnTo>
                  <a:pt x="32984" y="100379"/>
                </a:lnTo>
                <a:lnTo>
                  <a:pt x="33420" y="105019"/>
                </a:lnTo>
                <a:lnTo>
                  <a:pt x="33710" y="109065"/>
                </a:lnTo>
                <a:lnTo>
                  <a:pt x="33904" y="112715"/>
                </a:lnTo>
                <a:lnTo>
                  <a:pt x="34119" y="121851"/>
                </a:lnTo>
                <a:lnTo>
                  <a:pt x="34176" y="126954"/>
                </a:lnTo>
                <a:lnTo>
                  <a:pt x="35166" y="131308"/>
                </a:lnTo>
                <a:lnTo>
                  <a:pt x="36779" y="135164"/>
                </a:lnTo>
                <a:lnTo>
                  <a:pt x="38807" y="138687"/>
                </a:lnTo>
                <a:lnTo>
                  <a:pt x="40160" y="141988"/>
                </a:lnTo>
                <a:lnTo>
                  <a:pt x="41061" y="145141"/>
                </a:lnTo>
                <a:lnTo>
                  <a:pt x="41661" y="148196"/>
                </a:lnTo>
                <a:lnTo>
                  <a:pt x="43014" y="151185"/>
                </a:lnTo>
                <a:lnTo>
                  <a:pt x="44869" y="154130"/>
                </a:lnTo>
                <a:lnTo>
                  <a:pt x="47058" y="157046"/>
                </a:lnTo>
                <a:lnTo>
                  <a:pt x="48518" y="159942"/>
                </a:lnTo>
                <a:lnTo>
                  <a:pt x="50139" y="165701"/>
                </a:lnTo>
                <a:lnTo>
                  <a:pt x="50859" y="171435"/>
                </a:lnTo>
                <a:lnTo>
                  <a:pt x="51322" y="178326"/>
                </a:lnTo>
                <a:lnTo>
                  <a:pt x="51402" y="184071"/>
                </a:lnTo>
                <a:lnTo>
                  <a:pt x="52366" y="185579"/>
                </a:lnTo>
                <a:lnTo>
                  <a:pt x="53961" y="186585"/>
                </a:lnTo>
                <a:lnTo>
                  <a:pt x="58814" y="188198"/>
                </a:lnTo>
                <a:lnTo>
                  <a:pt x="59211" y="189283"/>
                </a:lnTo>
                <a:lnTo>
                  <a:pt x="59477" y="190959"/>
                </a:lnTo>
                <a:lnTo>
                  <a:pt x="60008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10"/>
          <p:cNvSpPr/>
          <p:nvPr/>
        </p:nvSpPr>
        <p:spPr>
          <a:xfrm>
            <a:off x="7572375" y="3429000"/>
            <a:ext cx="154252" cy="325755"/>
          </a:xfrm>
          <a:custGeom>
            <a:avLst/>
            <a:gdLst/>
            <a:ahLst/>
            <a:cxnLst/>
            <a:rect l="0" t="0" r="0" b="0"/>
            <a:pathLst>
              <a:path w="154252" h="325755">
                <a:moveTo>
                  <a:pt x="0" y="0"/>
                </a:moveTo>
                <a:lnTo>
                  <a:pt x="20151" y="0"/>
                </a:lnTo>
                <a:lnTo>
                  <a:pt x="23911" y="952"/>
                </a:lnTo>
                <a:lnTo>
                  <a:pt x="28323" y="2540"/>
                </a:lnTo>
                <a:lnTo>
                  <a:pt x="33170" y="4550"/>
                </a:lnTo>
                <a:lnTo>
                  <a:pt x="37353" y="6844"/>
                </a:lnTo>
                <a:lnTo>
                  <a:pt x="41095" y="9325"/>
                </a:lnTo>
                <a:lnTo>
                  <a:pt x="44542" y="11931"/>
                </a:lnTo>
                <a:lnTo>
                  <a:pt x="47792" y="15574"/>
                </a:lnTo>
                <a:lnTo>
                  <a:pt x="50911" y="19908"/>
                </a:lnTo>
                <a:lnTo>
                  <a:pt x="53943" y="24702"/>
                </a:lnTo>
                <a:lnTo>
                  <a:pt x="57869" y="28850"/>
                </a:lnTo>
                <a:lnTo>
                  <a:pt x="62392" y="32568"/>
                </a:lnTo>
                <a:lnTo>
                  <a:pt x="67312" y="36000"/>
                </a:lnTo>
                <a:lnTo>
                  <a:pt x="71545" y="40192"/>
                </a:lnTo>
                <a:lnTo>
                  <a:pt x="75319" y="44892"/>
                </a:lnTo>
                <a:lnTo>
                  <a:pt x="78787" y="49931"/>
                </a:lnTo>
                <a:lnTo>
                  <a:pt x="83005" y="54242"/>
                </a:lnTo>
                <a:lnTo>
                  <a:pt x="87722" y="58068"/>
                </a:lnTo>
                <a:lnTo>
                  <a:pt x="92771" y="61572"/>
                </a:lnTo>
                <a:lnTo>
                  <a:pt x="98042" y="66766"/>
                </a:lnTo>
                <a:lnTo>
                  <a:pt x="103461" y="73085"/>
                </a:lnTo>
                <a:lnTo>
                  <a:pt x="108979" y="80156"/>
                </a:lnTo>
                <a:lnTo>
                  <a:pt x="113610" y="86775"/>
                </a:lnTo>
                <a:lnTo>
                  <a:pt x="117650" y="93092"/>
                </a:lnTo>
                <a:lnTo>
                  <a:pt x="121296" y="99209"/>
                </a:lnTo>
                <a:lnTo>
                  <a:pt x="130426" y="113625"/>
                </a:lnTo>
                <a:lnTo>
                  <a:pt x="135528" y="121470"/>
                </a:lnTo>
                <a:lnTo>
                  <a:pt x="139882" y="128605"/>
                </a:lnTo>
                <a:lnTo>
                  <a:pt x="143737" y="135266"/>
                </a:lnTo>
                <a:lnTo>
                  <a:pt x="147260" y="141613"/>
                </a:lnTo>
                <a:lnTo>
                  <a:pt x="149608" y="148701"/>
                </a:lnTo>
                <a:lnTo>
                  <a:pt x="151173" y="156284"/>
                </a:lnTo>
                <a:lnTo>
                  <a:pt x="152217" y="164196"/>
                </a:lnTo>
                <a:lnTo>
                  <a:pt x="152913" y="171377"/>
                </a:lnTo>
                <a:lnTo>
                  <a:pt x="153377" y="178068"/>
                </a:lnTo>
                <a:lnTo>
                  <a:pt x="153686" y="184435"/>
                </a:lnTo>
                <a:lnTo>
                  <a:pt x="154030" y="199128"/>
                </a:lnTo>
                <a:lnTo>
                  <a:pt x="154251" y="231845"/>
                </a:lnTo>
                <a:lnTo>
                  <a:pt x="153316" y="239335"/>
                </a:lnTo>
                <a:lnTo>
                  <a:pt x="151741" y="246234"/>
                </a:lnTo>
                <a:lnTo>
                  <a:pt x="149738" y="252739"/>
                </a:lnTo>
                <a:lnTo>
                  <a:pt x="148403" y="258980"/>
                </a:lnTo>
                <a:lnTo>
                  <a:pt x="147512" y="265046"/>
                </a:lnTo>
                <a:lnTo>
                  <a:pt x="146919" y="270995"/>
                </a:lnTo>
                <a:lnTo>
                  <a:pt x="143719" y="280144"/>
                </a:lnTo>
                <a:lnTo>
                  <a:pt x="141533" y="283918"/>
                </a:lnTo>
                <a:lnTo>
                  <a:pt x="139103" y="293191"/>
                </a:lnTo>
                <a:lnTo>
                  <a:pt x="138455" y="298330"/>
                </a:lnTo>
                <a:lnTo>
                  <a:pt x="135196" y="306581"/>
                </a:lnTo>
                <a:lnTo>
                  <a:pt x="129892" y="315088"/>
                </a:lnTo>
                <a:lnTo>
                  <a:pt x="126627" y="318792"/>
                </a:lnTo>
                <a:lnTo>
                  <a:pt x="120049" y="325719"/>
                </a:lnTo>
                <a:lnTo>
                  <a:pt x="120015" y="3257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" name="SMARTPenAnnotation211"/>
          <p:cNvSpPr/>
          <p:nvPr/>
        </p:nvSpPr>
        <p:spPr>
          <a:xfrm>
            <a:off x="8026717" y="3437572"/>
            <a:ext cx="85726" cy="257176"/>
          </a:xfrm>
          <a:custGeom>
            <a:avLst/>
            <a:gdLst/>
            <a:ahLst/>
            <a:cxnLst/>
            <a:rect l="0" t="0" r="0" b="0"/>
            <a:pathLst>
              <a:path w="85726" h="25717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2" y="4551"/>
                </a:lnTo>
                <a:lnTo>
                  <a:pt x="8731" y="6844"/>
                </a:lnTo>
                <a:lnTo>
                  <a:pt x="10583" y="9325"/>
                </a:lnTo>
                <a:lnTo>
                  <a:pt x="12771" y="11932"/>
                </a:lnTo>
                <a:lnTo>
                  <a:pt x="14229" y="14622"/>
                </a:lnTo>
                <a:lnTo>
                  <a:pt x="17234" y="23912"/>
                </a:lnTo>
                <a:lnTo>
                  <a:pt x="19109" y="28324"/>
                </a:lnTo>
                <a:lnTo>
                  <a:pt x="21312" y="33170"/>
                </a:lnTo>
                <a:lnTo>
                  <a:pt x="23732" y="37353"/>
                </a:lnTo>
                <a:lnTo>
                  <a:pt x="26299" y="41095"/>
                </a:lnTo>
                <a:lnTo>
                  <a:pt x="28964" y="44542"/>
                </a:lnTo>
                <a:lnTo>
                  <a:pt x="31691" y="48745"/>
                </a:lnTo>
                <a:lnTo>
                  <a:pt x="34463" y="53451"/>
                </a:lnTo>
                <a:lnTo>
                  <a:pt x="37263" y="58494"/>
                </a:lnTo>
                <a:lnTo>
                  <a:pt x="40082" y="64714"/>
                </a:lnTo>
                <a:lnTo>
                  <a:pt x="42914" y="71718"/>
                </a:lnTo>
                <a:lnTo>
                  <a:pt x="45754" y="79244"/>
                </a:lnTo>
                <a:lnTo>
                  <a:pt x="47648" y="86167"/>
                </a:lnTo>
                <a:lnTo>
                  <a:pt x="48910" y="92687"/>
                </a:lnTo>
                <a:lnTo>
                  <a:pt x="49752" y="98939"/>
                </a:lnTo>
                <a:lnTo>
                  <a:pt x="51265" y="105964"/>
                </a:lnTo>
                <a:lnTo>
                  <a:pt x="53227" y="113505"/>
                </a:lnTo>
                <a:lnTo>
                  <a:pt x="55488" y="121390"/>
                </a:lnTo>
                <a:lnTo>
                  <a:pt x="56994" y="128552"/>
                </a:lnTo>
                <a:lnTo>
                  <a:pt x="57998" y="135232"/>
                </a:lnTo>
                <a:lnTo>
                  <a:pt x="58668" y="141589"/>
                </a:lnTo>
                <a:lnTo>
                  <a:pt x="59115" y="147733"/>
                </a:lnTo>
                <a:lnTo>
                  <a:pt x="59412" y="153734"/>
                </a:lnTo>
                <a:lnTo>
                  <a:pt x="59611" y="159639"/>
                </a:lnTo>
                <a:lnTo>
                  <a:pt x="60695" y="165481"/>
                </a:lnTo>
                <a:lnTo>
                  <a:pt x="62372" y="171281"/>
                </a:lnTo>
                <a:lnTo>
                  <a:pt x="64441" y="177052"/>
                </a:lnTo>
                <a:lnTo>
                  <a:pt x="65820" y="182805"/>
                </a:lnTo>
                <a:lnTo>
                  <a:pt x="66740" y="188545"/>
                </a:lnTo>
                <a:lnTo>
                  <a:pt x="67354" y="194276"/>
                </a:lnTo>
                <a:lnTo>
                  <a:pt x="67763" y="199050"/>
                </a:lnTo>
                <a:lnTo>
                  <a:pt x="68217" y="206894"/>
                </a:lnTo>
                <a:lnTo>
                  <a:pt x="69291" y="211272"/>
                </a:lnTo>
                <a:lnTo>
                  <a:pt x="70959" y="216096"/>
                </a:lnTo>
                <a:lnTo>
                  <a:pt x="73023" y="221216"/>
                </a:lnTo>
                <a:lnTo>
                  <a:pt x="74400" y="225583"/>
                </a:lnTo>
                <a:lnTo>
                  <a:pt x="75929" y="232974"/>
                </a:lnTo>
                <a:lnTo>
                  <a:pt x="76608" y="239434"/>
                </a:lnTo>
                <a:lnTo>
                  <a:pt x="77046" y="246791"/>
                </a:lnTo>
                <a:lnTo>
                  <a:pt x="79645" y="250338"/>
                </a:lnTo>
                <a:lnTo>
                  <a:pt x="8572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7" name="SMARTPenAnnotation212"/>
          <p:cNvSpPr/>
          <p:nvPr/>
        </p:nvSpPr>
        <p:spPr>
          <a:xfrm>
            <a:off x="7966709" y="3557587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4551" y="8573"/>
                </a:lnTo>
                <a:lnTo>
                  <a:pt x="7798" y="7620"/>
                </a:lnTo>
                <a:lnTo>
                  <a:pt x="11866" y="6033"/>
                </a:lnTo>
                <a:lnTo>
                  <a:pt x="16483" y="4022"/>
                </a:lnTo>
                <a:lnTo>
                  <a:pt x="20514" y="2681"/>
                </a:lnTo>
                <a:lnTo>
                  <a:pt x="24154" y="1787"/>
                </a:lnTo>
                <a:lnTo>
                  <a:pt x="27533" y="1192"/>
                </a:lnTo>
                <a:lnTo>
                  <a:pt x="31690" y="795"/>
                </a:lnTo>
                <a:lnTo>
                  <a:pt x="36366" y="529"/>
                </a:lnTo>
                <a:lnTo>
                  <a:pt x="41389" y="353"/>
                </a:lnTo>
                <a:lnTo>
                  <a:pt x="62111" y="105"/>
                </a:lnTo>
                <a:lnTo>
                  <a:pt x="69983" y="1022"/>
                </a:lnTo>
                <a:lnTo>
                  <a:pt x="78088" y="2587"/>
                </a:lnTo>
                <a:lnTo>
                  <a:pt x="86349" y="4582"/>
                </a:lnTo>
                <a:lnTo>
                  <a:pt x="93761" y="5912"/>
                </a:lnTo>
                <a:lnTo>
                  <a:pt x="100608" y="6799"/>
                </a:lnTo>
                <a:lnTo>
                  <a:pt x="107078" y="7390"/>
                </a:lnTo>
                <a:lnTo>
                  <a:pt x="114248" y="6832"/>
                </a:lnTo>
                <a:lnTo>
                  <a:pt x="121885" y="5507"/>
                </a:lnTo>
                <a:lnTo>
                  <a:pt x="129834" y="3671"/>
                </a:lnTo>
                <a:lnTo>
                  <a:pt x="137991" y="3400"/>
                </a:lnTo>
                <a:lnTo>
                  <a:pt x="146288" y="4172"/>
                </a:lnTo>
                <a:lnTo>
                  <a:pt x="154675" y="5639"/>
                </a:lnTo>
                <a:lnTo>
                  <a:pt x="162172" y="6617"/>
                </a:lnTo>
                <a:lnTo>
                  <a:pt x="169075" y="7269"/>
                </a:lnTo>
                <a:lnTo>
                  <a:pt x="175582" y="7703"/>
                </a:lnTo>
                <a:lnTo>
                  <a:pt x="182778" y="7993"/>
                </a:lnTo>
                <a:lnTo>
                  <a:pt x="198392" y="8315"/>
                </a:lnTo>
                <a:lnTo>
                  <a:pt x="205605" y="7448"/>
                </a:lnTo>
                <a:lnTo>
                  <a:pt x="212318" y="5918"/>
                </a:lnTo>
                <a:lnTo>
                  <a:pt x="218698" y="3945"/>
                </a:lnTo>
                <a:lnTo>
                  <a:pt x="224856" y="2630"/>
                </a:lnTo>
                <a:lnTo>
                  <a:pt x="230867" y="1754"/>
                </a:lnTo>
                <a:lnTo>
                  <a:pt x="236779" y="1169"/>
                </a:lnTo>
                <a:lnTo>
                  <a:pt x="241672" y="779"/>
                </a:lnTo>
                <a:lnTo>
                  <a:pt x="245888" y="520"/>
                </a:lnTo>
                <a:lnTo>
                  <a:pt x="253111" y="231"/>
                </a:lnTo>
                <a:lnTo>
                  <a:pt x="26574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SMARTPenAnnotation213"/>
          <p:cNvSpPr/>
          <p:nvPr/>
        </p:nvSpPr>
        <p:spPr>
          <a:xfrm>
            <a:off x="8249602" y="3429000"/>
            <a:ext cx="214059" cy="281294"/>
          </a:xfrm>
          <a:custGeom>
            <a:avLst/>
            <a:gdLst/>
            <a:ahLst/>
            <a:cxnLst/>
            <a:rect l="0" t="0" r="0" b="0"/>
            <a:pathLst>
              <a:path w="214059" h="281294">
                <a:moveTo>
                  <a:pt x="0" y="0"/>
                </a:moveTo>
                <a:lnTo>
                  <a:pt x="4551" y="4550"/>
                </a:lnTo>
                <a:lnTo>
                  <a:pt x="5891" y="7796"/>
                </a:lnTo>
                <a:lnTo>
                  <a:pt x="7382" y="16482"/>
                </a:lnTo>
                <a:lnTo>
                  <a:pt x="8731" y="20513"/>
                </a:lnTo>
                <a:lnTo>
                  <a:pt x="12771" y="27532"/>
                </a:lnTo>
                <a:lnTo>
                  <a:pt x="15182" y="32642"/>
                </a:lnTo>
                <a:lnTo>
                  <a:pt x="17742" y="38906"/>
                </a:lnTo>
                <a:lnTo>
                  <a:pt x="20400" y="45940"/>
                </a:lnTo>
                <a:lnTo>
                  <a:pt x="22172" y="52534"/>
                </a:lnTo>
                <a:lnTo>
                  <a:pt x="23355" y="58835"/>
                </a:lnTo>
                <a:lnTo>
                  <a:pt x="24141" y="64941"/>
                </a:lnTo>
                <a:lnTo>
                  <a:pt x="25620" y="71869"/>
                </a:lnTo>
                <a:lnTo>
                  <a:pt x="27557" y="79345"/>
                </a:lnTo>
                <a:lnTo>
                  <a:pt x="29801" y="87186"/>
                </a:lnTo>
                <a:lnTo>
                  <a:pt x="32250" y="94319"/>
                </a:lnTo>
                <a:lnTo>
                  <a:pt x="34835" y="100979"/>
                </a:lnTo>
                <a:lnTo>
                  <a:pt x="37511" y="107324"/>
                </a:lnTo>
                <a:lnTo>
                  <a:pt x="39295" y="114412"/>
                </a:lnTo>
                <a:lnTo>
                  <a:pt x="40484" y="121994"/>
                </a:lnTo>
                <a:lnTo>
                  <a:pt x="41277" y="129907"/>
                </a:lnTo>
                <a:lnTo>
                  <a:pt x="42758" y="138040"/>
                </a:lnTo>
                <a:lnTo>
                  <a:pt x="44698" y="146319"/>
                </a:lnTo>
                <a:lnTo>
                  <a:pt x="46944" y="154695"/>
                </a:lnTo>
                <a:lnTo>
                  <a:pt x="48441" y="163138"/>
                </a:lnTo>
                <a:lnTo>
                  <a:pt x="49440" y="171624"/>
                </a:lnTo>
                <a:lnTo>
                  <a:pt x="50104" y="180138"/>
                </a:lnTo>
                <a:lnTo>
                  <a:pt x="51500" y="187719"/>
                </a:lnTo>
                <a:lnTo>
                  <a:pt x="53384" y="194679"/>
                </a:lnTo>
                <a:lnTo>
                  <a:pt x="55591" y="201223"/>
                </a:lnTo>
                <a:lnTo>
                  <a:pt x="58016" y="207491"/>
                </a:lnTo>
                <a:lnTo>
                  <a:pt x="60585" y="213575"/>
                </a:lnTo>
                <a:lnTo>
                  <a:pt x="63251" y="219535"/>
                </a:lnTo>
                <a:lnTo>
                  <a:pt x="65027" y="224462"/>
                </a:lnTo>
                <a:lnTo>
                  <a:pt x="67001" y="232476"/>
                </a:lnTo>
                <a:lnTo>
                  <a:pt x="67878" y="239212"/>
                </a:lnTo>
                <a:lnTo>
                  <a:pt x="68268" y="245381"/>
                </a:lnTo>
                <a:lnTo>
                  <a:pt x="68569" y="256659"/>
                </a:lnTo>
                <a:lnTo>
                  <a:pt x="73516" y="257073"/>
                </a:lnTo>
                <a:lnTo>
                  <a:pt x="71408" y="257129"/>
                </a:lnTo>
                <a:lnTo>
                  <a:pt x="70466" y="256192"/>
                </a:lnTo>
                <a:lnTo>
                  <a:pt x="69838" y="254615"/>
                </a:lnTo>
                <a:lnTo>
                  <a:pt x="68953" y="247844"/>
                </a:lnTo>
                <a:lnTo>
                  <a:pt x="68691" y="239805"/>
                </a:lnTo>
                <a:lnTo>
                  <a:pt x="68602" y="224004"/>
                </a:lnTo>
                <a:lnTo>
                  <a:pt x="69547" y="219821"/>
                </a:lnTo>
                <a:lnTo>
                  <a:pt x="73138" y="212633"/>
                </a:lnTo>
                <a:lnTo>
                  <a:pt x="77908" y="203723"/>
                </a:lnTo>
                <a:lnTo>
                  <a:pt x="80514" y="198680"/>
                </a:lnTo>
                <a:lnTo>
                  <a:pt x="85949" y="190537"/>
                </a:lnTo>
                <a:lnTo>
                  <a:pt x="91540" y="182790"/>
                </a:lnTo>
                <a:lnTo>
                  <a:pt x="94364" y="178058"/>
                </a:lnTo>
                <a:lnTo>
                  <a:pt x="97200" y="172997"/>
                </a:lnTo>
                <a:lnTo>
                  <a:pt x="100995" y="168671"/>
                </a:lnTo>
                <a:lnTo>
                  <a:pt x="105429" y="164835"/>
                </a:lnTo>
                <a:lnTo>
                  <a:pt x="110291" y="161325"/>
                </a:lnTo>
                <a:lnTo>
                  <a:pt x="114485" y="158032"/>
                </a:lnTo>
                <a:lnTo>
                  <a:pt x="118234" y="154885"/>
                </a:lnTo>
                <a:lnTo>
                  <a:pt x="121685" y="151834"/>
                </a:lnTo>
                <a:lnTo>
                  <a:pt x="128060" y="145904"/>
                </a:lnTo>
                <a:lnTo>
                  <a:pt x="131094" y="142989"/>
                </a:lnTo>
                <a:lnTo>
                  <a:pt x="135021" y="141046"/>
                </a:lnTo>
                <a:lnTo>
                  <a:pt x="139544" y="139751"/>
                </a:lnTo>
                <a:lnTo>
                  <a:pt x="144464" y="138887"/>
                </a:lnTo>
                <a:lnTo>
                  <a:pt x="149649" y="138311"/>
                </a:lnTo>
                <a:lnTo>
                  <a:pt x="155012" y="137928"/>
                </a:lnTo>
                <a:lnTo>
                  <a:pt x="165096" y="137501"/>
                </a:lnTo>
                <a:lnTo>
                  <a:pt x="172754" y="137311"/>
                </a:lnTo>
                <a:lnTo>
                  <a:pt x="176129" y="138213"/>
                </a:lnTo>
                <a:lnTo>
                  <a:pt x="182420" y="141756"/>
                </a:lnTo>
                <a:lnTo>
                  <a:pt x="188391" y="146505"/>
                </a:lnTo>
                <a:lnTo>
                  <a:pt x="191316" y="149104"/>
                </a:lnTo>
                <a:lnTo>
                  <a:pt x="195172" y="151791"/>
                </a:lnTo>
                <a:lnTo>
                  <a:pt x="199647" y="154533"/>
                </a:lnTo>
                <a:lnTo>
                  <a:pt x="204536" y="157315"/>
                </a:lnTo>
                <a:lnTo>
                  <a:pt x="207795" y="160121"/>
                </a:lnTo>
                <a:lnTo>
                  <a:pt x="209968" y="162945"/>
                </a:lnTo>
                <a:lnTo>
                  <a:pt x="211416" y="165780"/>
                </a:lnTo>
                <a:lnTo>
                  <a:pt x="213025" y="174010"/>
                </a:lnTo>
                <a:lnTo>
                  <a:pt x="213455" y="178871"/>
                </a:lnTo>
                <a:lnTo>
                  <a:pt x="213740" y="184017"/>
                </a:lnTo>
                <a:lnTo>
                  <a:pt x="214058" y="194815"/>
                </a:lnTo>
                <a:lnTo>
                  <a:pt x="213191" y="199409"/>
                </a:lnTo>
                <a:lnTo>
                  <a:pt x="209687" y="207054"/>
                </a:lnTo>
                <a:lnTo>
                  <a:pt x="202359" y="221263"/>
                </a:lnTo>
                <a:lnTo>
                  <a:pt x="198724" y="225614"/>
                </a:lnTo>
                <a:lnTo>
                  <a:pt x="194394" y="229467"/>
                </a:lnTo>
                <a:lnTo>
                  <a:pt x="189604" y="232988"/>
                </a:lnTo>
                <a:lnTo>
                  <a:pt x="184505" y="237240"/>
                </a:lnTo>
                <a:lnTo>
                  <a:pt x="179201" y="241980"/>
                </a:lnTo>
                <a:lnTo>
                  <a:pt x="173759" y="247044"/>
                </a:lnTo>
                <a:lnTo>
                  <a:pt x="168228" y="251374"/>
                </a:lnTo>
                <a:lnTo>
                  <a:pt x="162634" y="255213"/>
                </a:lnTo>
                <a:lnTo>
                  <a:pt x="157000" y="258724"/>
                </a:lnTo>
                <a:lnTo>
                  <a:pt x="151340" y="261065"/>
                </a:lnTo>
                <a:lnTo>
                  <a:pt x="145660" y="262626"/>
                </a:lnTo>
                <a:lnTo>
                  <a:pt x="139970" y="263666"/>
                </a:lnTo>
                <a:lnTo>
                  <a:pt x="134271" y="265312"/>
                </a:lnTo>
                <a:lnTo>
                  <a:pt x="128567" y="267362"/>
                </a:lnTo>
                <a:lnTo>
                  <a:pt x="122859" y="269681"/>
                </a:lnTo>
                <a:lnTo>
                  <a:pt x="117148" y="272180"/>
                </a:lnTo>
                <a:lnTo>
                  <a:pt x="105724" y="277496"/>
                </a:lnTo>
                <a:lnTo>
                  <a:pt x="100010" y="279295"/>
                </a:lnTo>
                <a:lnTo>
                  <a:pt x="94295" y="280494"/>
                </a:lnTo>
                <a:lnTo>
                  <a:pt x="88582" y="281293"/>
                </a:lnTo>
                <a:lnTo>
                  <a:pt x="83819" y="280874"/>
                </a:lnTo>
                <a:lnTo>
                  <a:pt x="79692" y="279641"/>
                </a:lnTo>
                <a:lnTo>
                  <a:pt x="75988" y="277867"/>
                </a:lnTo>
                <a:lnTo>
                  <a:pt x="69332" y="275897"/>
                </a:lnTo>
                <a:lnTo>
                  <a:pt x="63199" y="275020"/>
                </a:lnTo>
                <a:lnTo>
                  <a:pt x="57299" y="274631"/>
                </a:lnTo>
                <a:lnTo>
                  <a:pt x="55345" y="273575"/>
                </a:lnTo>
                <a:lnTo>
                  <a:pt x="54042" y="271918"/>
                </a:lnTo>
                <a:lnTo>
                  <a:pt x="53173" y="269861"/>
                </a:lnTo>
                <a:lnTo>
                  <a:pt x="50689" y="268490"/>
                </a:lnTo>
                <a:lnTo>
                  <a:pt x="47128" y="267575"/>
                </a:lnTo>
                <a:lnTo>
                  <a:pt x="34290" y="2657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0" name="SMARTPenAnnotation214"/>
          <p:cNvSpPr/>
          <p:nvPr/>
        </p:nvSpPr>
        <p:spPr>
          <a:xfrm>
            <a:off x="6329371" y="3909448"/>
            <a:ext cx="212608" cy="235645"/>
          </a:xfrm>
          <a:custGeom>
            <a:avLst/>
            <a:gdLst/>
            <a:ahLst/>
            <a:cxnLst/>
            <a:rect l="0" t="0" r="0" b="0"/>
            <a:pathLst>
              <a:path w="212608" h="235645">
                <a:moveTo>
                  <a:pt x="34281" y="8184"/>
                </a:moveTo>
                <a:lnTo>
                  <a:pt x="18433" y="8184"/>
                </a:lnTo>
                <a:lnTo>
                  <a:pt x="18000" y="9137"/>
                </a:lnTo>
                <a:lnTo>
                  <a:pt x="17520" y="12735"/>
                </a:lnTo>
                <a:lnTo>
                  <a:pt x="16440" y="15028"/>
                </a:lnTo>
                <a:lnTo>
                  <a:pt x="12699" y="20116"/>
                </a:lnTo>
                <a:lnTo>
                  <a:pt x="11321" y="22806"/>
                </a:lnTo>
                <a:lnTo>
                  <a:pt x="9789" y="28335"/>
                </a:lnTo>
                <a:lnTo>
                  <a:pt x="9380" y="32096"/>
                </a:lnTo>
                <a:lnTo>
                  <a:pt x="9108" y="36508"/>
                </a:lnTo>
                <a:lnTo>
                  <a:pt x="8806" y="45537"/>
                </a:lnTo>
                <a:lnTo>
                  <a:pt x="8671" y="52726"/>
                </a:lnTo>
                <a:lnTo>
                  <a:pt x="7683" y="56928"/>
                </a:lnTo>
                <a:lnTo>
                  <a:pt x="6071" y="61635"/>
                </a:lnTo>
                <a:lnTo>
                  <a:pt x="4045" y="66678"/>
                </a:lnTo>
                <a:lnTo>
                  <a:pt x="2694" y="71945"/>
                </a:lnTo>
                <a:lnTo>
                  <a:pt x="1793" y="77362"/>
                </a:lnTo>
                <a:lnTo>
                  <a:pt x="1192" y="82878"/>
                </a:lnTo>
                <a:lnTo>
                  <a:pt x="792" y="88460"/>
                </a:lnTo>
                <a:lnTo>
                  <a:pt x="525" y="94086"/>
                </a:lnTo>
                <a:lnTo>
                  <a:pt x="229" y="105418"/>
                </a:lnTo>
                <a:lnTo>
                  <a:pt x="0" y="151062"/>
                </a:lnTo>
                <a:lnTo>
                  <a:pt x="949" y="156776"/>
                </a:lnTo>
                <a:lnTo>
                  <a:pt x="2535" y="162491"/>
                </a:lnTo>
                <a:lnTo>
                  <a:pt x="4545" y="168205"/>
                </a:lnTo>
                <a:lnTo>
                  <a:pt x="6837" y="173920"/>
                </a:lnTo>
                <a:lnTo>
                  <a:pt x="9318" y="179634"/>
                </a:lnTo>
                <a:lnTo>
                  <a:pt x="14613" y="191064"/>
                </a:lnTo>
                <a:lnTo>
                  <a:pt x="20142" y="202494"/>
                </a:lnTo>
                <a:lnTo>
                  <a:pt x="23903" y="207257"/>
                </a:lnTo>
                <a:lnTo>
                  <a:pt x="28315" y="211384"/>
                </a:lnTo>
                <a:lnTo>
                  <a:pt x="33161" y="215088"/>
                </a:lnTo>
                <a:lnTo>
                  <a:pt x="37345" y="218510"/>
                </a:lnTo>
                <a:lnTo>
                  <a:pt x="41086" y="221744"/>
                </a:lnTo>
                <a:lnTo>
                  <a:pt x="44532" y="224852"/>
                </a:lnTo>
                <a:lnTo>
                  <a:pt x="48736" y="226925"/>
                </a:lnTo>
                <a:lnTo>
                  <a:pt x="53442" y="228306"/>
                </a:lnTo>
                <a:lnTo>
                  <a:pt x="58485" y="229227"/>
                </a:lnTo>
                <a:lnTo>
                  <a:pt x="63752" y="230794"/>
                </a:lnTo>
                <a:lnTo>
                  <a:pt x="69169" y="232791"/>
                </a:lnTo>
                <a:lnTo>
                  <a:pt x="74685" y="235074"/>
                </a:lnTo>
                <a:lnTo>
                  <a:pt x="79314" y="235644"/>
                </a:lnTo>
                <a:lnTo>
                  <a:pt x="83353" y="235072"/>
                </a:lnTo>
                <a:lnTo>
                  <a:pt x="86998" y="233737"/>
                </a:lnTo>
                <a:lnTo>
                  <a:pt x="91333" y="232848"/>
                </a:lnTo>
                <a:lnTo>
                  <a:pt x="96129" y="232255"/>
                </a:lnTo>
                <a:lnTo>
                  <a:pt x="101230" y="231860"/>
                </a:lnTo>
                <a:lnTo>
                  <a:pt x="106536" y="230644"/>
                </a:lnTo>
                <a:lnTo>
                  <a:pt x="111979" y="228880"/>
                </a:lnTo>
                <a:lnTo>
                  <a:pt x="117512" y="226753"/>
                </a:lnTo>
                <a:lnTo>
                  <a:pt x="122153" y="224381"/>
                </a:lnTo>
                <a:lnTo>
                  <a:pt x="126200" y="221848"/>
                </a:lnTo>
                <a:lnTo>
                  <a:pt x="129851" y="219207"/>
                </a:lnTo>
                <a:lnTo>
                  <a:pt x="134189" y="215541"/>
                </a:lnTo>
                <a:lnTo>
                  <a:pt x="138986" y="211192"/>
                </a:lnTo>
                <a:lnTo>
                  <a:pt x="149397" y="201280"/>
                </a:lnTo>
                <a:lnTo>
                  <a:pt x="160374" y="190525"/>
                </a:lnTo>
                <a:lnTo>
                  <a:pt x="165015" y="184990"/>
                </a:lnTo>
                <a:lnTo>
                  <a:pt x="169062" y="179395"/>
                </a:lnTo>
                <a:lnTo>
                  <a:pt x="172713" y="173759"/>
                </a:lnTo>
                <a:lnTo>
                  <a:pt x="176099" y="168098"/>
                </a:lnTo>
                <a:lnTo>
                  <a:pt x="179309" y="162418"/>
                </a:lnTo>
                <a:lnTo>
                  <a:pt x="185415" y="151028"/>
                </a:lnTo>
                <a:lnTo>
                  <a:pt x="191304" y="139615"/>
                </a:lnTo>
                <a:lnTo>
                  <a:pt x="194208" y="132952"/>
                </a:lnTo>
                <a:lnTo>
                  <a:pt x="197097" y="125653"/>
                </a:lnTo>
                <a:lnTo>
                  <a:pt x="199975" y="117929"/>
                </a:lnTo>
                <a:lnTo>
                  <a:pt x="202846" y="110875"/>
                </a:lnTo>
                <a:lnTo>
                  <a:pt x="205713" y="104267"/>
                </a:lnTo>
                <a:lnTo>
                  <a:pt x="208576" y="97957"/>
                </a:lnTo>
                <a:lnTo>
                  <a:pt x="210486" y="91845"/>
                </a:lnTo>
                <a:lnTo>
                  <a:pt x="211758" y="85865"/>
                </a:lnTo>
                <a:lnTo>
                  <a:pt x="212607" y="79975"/>
                </a:lnTo>
                <a:lnTo>
                  <a:pt x="212219" y="75094"/>
                </a:lnTo>
                <a:lnTo>
                  <a:pt x="211009" y="70888"/>
                </a:lnTo>
                <a:lnTo>
                  <a:pt x="207124" y="62723"/>
                </a:lnTo>
                <a:lnTo>
                  <a:pt x="202223" y="52744"/>
                </a:lnTo>
                <a:lnTo>
                  <a:pt x="199582" y="48368"/>
                </a:lnTo>
                <a:lnTo>
                  <a:pt x="196869" y="44499"/>
                </a:lnTo>
                <a:lnTo>
                  <a:pt x="194108" y="40966"/>
                </a:lnTo>
                <a:lnTo>
                  <a:pt x="190362" y="37659"/>
                </a:lnTo>
                <a:lnTo>
                  <a:pt x="185960" y="34501"/>
                </a:lnTo>
                <a:lnTo>
                  <a:pt x="181121" y="31444"/>
                </a:lnTo>
                <a:lnTo>
                  <a:pt x="175989" y="28453"/>
                </a:lnTo>
                <a:lnTo>
                  <a:pt x="170663" y="25507"/>
                </a:lnTo>
                <a:lnTo>
                  <a:pt x="165207" y="22590"/>
                </a:lnTo>
                <a:lnTo>
                  <a:pt x="159665" y="20645"/>
                </a:lnTo>
                <a:lnTo>
                  <a:pt x="154066" y="19349"/>
                </a:lnTo>
                <a:lnTo>
                  <a:pt x="148428" y="18485"/>
                </a:lnTo>
                <a:lnTo>
                  <a:pt x="142764" y="16956"/>
                </a:lnTo>
                <a:lnTo>
                  <a:pt x="137083" y="14985"/>
                </a:lnTo>
                <a:lnTo>
                  <a:pt x="131390" y="12718"/>
                </a:lnTo>
                <a:lnTo>
                  <a:pt x="125691" y="11207"/>
                </a:lnTo>
                <a:lnTo>
                  <a:pt x="119986" y="10199"/>
                </a:lnTo>
                <a:lnTo>
                  <a:pt x="114278" y="9528"/>
                </a:lnTo>
                <a:lnTo>
                  <a:pt x="108567" y="8127"/>
                </a:lnTo>
                <a:lnTo>
                  <a:pt x="102855" y="6241"/>
                </a:lnTo>
                <a:lnTo>
                  <a:pt x="97142" y="4032"/>
                </a:lnTo>
                <a:lnTo>
                  <a:pt x="92381" y="2558"/>
                </a:lnTo>
                <a:lnTo>
                  <a:pt x="88254" y="1576"/>
                </a:lnTo>
                <a:lnTo>
                  <a:pt x="84551" y="921"/>
                </a:lnTo>
                <a:lnTo>
                  <a:pt x="80177" y="485"/>
                </a:lnTo>
                <a:lnTo>
                  <a:pt x="75356" y="193"/>
                </a:lnTo>
                <a:lnTo>
                  <a:pt x="70237" y="0"/>
                </a:lnTo>
                <a:lnTo>
                  <a:pt x="65872" y="823"/>
                </a:lnTo>
                <a:lnTo>
                  <a:pt x="62009" y="2324"/>
                </a:lnTo>
                <a:lnTo>
                  <a:pt x="58481" y="4277"/>
                </a:lnTo>
                <a:lnTo>
                  <a:pt x="52022" y="6448"/>
                </a:lnTo>
                <a:lnTo>
                  <a:pt x="45976" y="7412"/>
                </a:lnTo>
                <a:lnTo>
                  <a:pt x="40114" y="7841"/>
                </a:lnTo>
                <a:lnTo>
                  <a:pt x="39122" y="7955"/>
                </a:lnTo>
                <a:lnTo>
                  <a:pt x="39413" y="8032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1" name="SMARTPenAnnotation215"/>
          <p:cNvSpPr/>
          <p:nvPr/>
        </p:nvSpPr>
        <p:spPr>
          <a:xfrm>
            <a:off x="6723697" y="3943350"/>
            <a:ext cx="145734" cy="17146"/>
          </a:xfrm>
          <a:custGeom>
            <a:avLst/>
            <a:gdLst/>
            <a:ahLst/>
            <a:cxnLst/>
            <a:rect l="0" t="0" r="0" b="0"/>
            <a:pathLst>
              <a:path w="145734" h="17146">
                <a:moveTo>
                  <a:pt x="0" y="17145"/>
                </a:moveTo>
                <a:lnTo>
                  <a:pt x="15600" y="17145"/>
                </a:lnTo>
                <a:lnTo>
                  <a:pt x="18020" y="16192"/>
                </a:lnTo>
                <a:lnTo>
                  <a:pt x="21539" y="14604"/>
                </a:lnTo>
                <a:lnTo>
                  <a:pt x="25789" y="12594"/>
                </a:lnTo>
                <a:lnTo>
                  <a:pt x="30528" y="11253"/>
                </a:lnTo>
                <a:lnTo>
                  <a:pt x="35591" y="10360"/>
                </a:lnTo>
                <a:lnTo>
                  <a:pt x="40873" y="9764"/>
                </a:lnTo>
                <a:lnTo>
                  <a:pt x="46299" y="8414"/>
                </a:lnTo>
                <a:lnTo>
                  <a:pt x="51821" y="6562"/>
                </a:lnTo>
                <a:lnTo>
                  <a:pt x="57407" y="4374"/>
                </a:lnTo>
                <a:lnTo>
                  <a:pt x="63036" y="2916"/>
                </a:lnTo>
                <a:lnTo>
                  <a:pt x="68695" y="1944"/>
                </a:lnTo>
                <a:lnTo>
                  <a:pt x="74371" y="1296"/>
                </a:lnTo>
                <a:lnTo>
                  <a:pt x="81014" y="864"/>
                </a:lnTo>
                <a:lnTo>
                  <a:pt x="88299" y="576"/>
                </a:lnTo>
                <a:lnTo>
                  <a:pt x="111422" y="113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2" name="SMARTPenAnnotation216"/>
          <p:cNvSpPr/>
          <p:nvPr/>
        </p:nvSpPr>
        <p:spPr>
          <a:xfrm>
            <a:off x="6740842" y="4011929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12770" y="0"/>
                </a:lnTo>
                <a:lnTo>
                  <a:pt x="15182" y="953"/>
                </a:lnTo>
                <a:lnTo>
                  <a:pt x="17741" y="2541"/>
                </a:lnTo>
                <a:lnTo>
                  <a:pt x="20400" y="4551"/>
                </a:lnTo>
                <a:lnTo>
                  <a:pt x="23125" y="5892"/>
                </a:lnTo>
                <a:lnTo>
                  <a:pt x="25894" y="6786"/>
                </a:lnTo>
                <a:lnTo>
                  <a:pt x="28693" y="7381"/>
                </a:lnTo>
                <a:lnTo>
                  <a:pt x="31511" y="7779"/>
                </a:lnTo>
                <a:lnTo>
                  <a:pt x="34342" y="8044"/>
                </a:lnTo>
                <a:lnTo>
                  <a:pt x="37183" y="8220"/>
                </a:lnTo>
                <a:lnTo>
                  <a:pt x="42878" y="8416"/>
                </a:lnTo>
                <a:lnTo>
                  <a:pt x="54295" y="8542"/>
                </a:lnTo>
                <a:lnTo>
                  <a:pt x="14573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3" name="SMARTPenAnnotation217"/>
          <p:cNvSpPr/>
          <p:nvPr/>
        </p:nvSpPr>
        <p:spPr>
          <a:xfrm>
            <a:off x="6989444" y="3875155"/>
            <a:ext cx="197122" cy="256791"/>
          </a:xfrm>
          <a:custGeom>
            <a:avLst/>
            <a:gdLst/>
            <a:ahLst/>
            <a:cxnLst/>
            <a:rect l="0" t="0" r="0" b="0"/>
            <a:pathLst>
              <a:path w="197122" h="256791">
                <a:moveTo>
                  <a:pt x="0" y="33905"/>
                </a:moveTo>
                <a:lnTo>
                  <a:pt x="4552" y="33905"/>
                </a:lnTo>
                <a:lnTo>
                  <a:pt x="5892" y="32952"/>
                </a:lnTo>
                <a:lnTo>
                  <a:pt x="6786" y="31365"/>
                </a:lnTo>
                <a:lnTo>
                  <a:pt x="7382" y="29354"/>
                </a:lnTo>
                <a:lnTo>
                  <a:pt x="8731" y="28013"/>
                </a:lnTo>
                <a:lnTo>
                  <a:pt x="10584" y="27119"/>
                </a:lnTo>
                <a:lnTo>
                  <a:pt x="12772" y="26524"/>
                </a:lnTo>
                <a:lnTo>
                  <a:pt x="16134" y="26127"/>
                </a:lnTo>
                <a:lnTo>
                  <a:pt x="20282" y="25862"/>
                </a:lnTo>
                <a:lnTo>
                  <a:pt x="24951" y="25685"/>
                </a:lnTo>
                <a:lnTo>
                  <a:pt x="29969" y="24615"/>
                </a:lnTo>
                <a:lnTo>
                  <a:pt x="35220" y="22949"/>
                </a:lnTo>
                <a:lnTo>
                  <a:pt x="40625" y="20886"/>
                </a:lnTo>
                <a:lnTo>
                  <a:pt x="46134" y="19510"/>
                </a:lnTo>
                <a:lnTo>
                  <a:pt x="51711" y="18594"/>
                </a:lnTo>
                <a:lnTo>
                  <a:pt x="57335" y="17982"/>
                </a:lnTo>
                <a:lnTo>
                  <a:pt x="62988" y="17575"/>
                </a:lnTo>
                <a:lnTo>
                  <a:pt x="68662" y="17303"/>
                </a:lnTo>
                <a:lnTo>
                  <a:pt x="74350" y="17122"/>
                </a:lnTo>
                <a:lnTo>
                  <a:pt x="80047" y="16048"/>
                </a:lnTo>
                <a:lnTo>
                  <a:pt x="85750" y="14381"/>
                </a:lnTo>
                <a:lnTo>
                  <a:pt x="91457" y="12316"/>
                </a:lnTo>
                <a:lnTo>
                  <a:pt x="97166" y="10940"/>
                </a:lnTo>
                <a:lnTo>
                  <a:pt x="102878" y="10022"/>
                </a:lnTo>
                <a:lnTo>
                  <a:pt x="108590" y="9410"/>
                </a:lnTo>
                <a:lnTo>
                  <a:pt x="114304" y="8050"/>
                </a:lnTo>
                <a:lnTo>
                  <a:pt x="120018" y="6191"/>
                </a:lnTo>
                <a:lnTo>
                  <a:pt x="125732" y="3999"/>
                </a:lnTo>
                <a:lnTo>
                  <a:pt x="131446" y="2537"/>
                </a:lnTo>
                <a:lnTo>
                  <a:pt x="137161" y="1563"/>
                </a:lnTo>
                <a:lnTo>
                  <a:pt x="142876" y="913"/>
                </a:lnTo>
                <a:lnTo>
                  <a:pt x="147638" y="480"/>
                </a:lnTo>
                <a:lnTo>
                  <a:pt x="151766" y="192"/>
                </a:lnTo>
                <a:lnTo>
                  <a:pt x="155471" y="0"/>
                </a:lnTo>
                <a:lnTo>
                  <a:pt x="159845" y="824"/>
                </a:lnTo>
                <a:lnTo>
                  <a:pt x="164666" y="2326"/>
                </a:lnTo>
                <a:lnTo>
                  <a:pt x="169785" y="4279"/>
                </a:lnTo>
                <a:lnTo>
                  <a:pt x="174150" y="6534"/>
                </a:lnTo>
                <a:lnTo>
                  <a:pt x="178013" y="8990"/>
                </a:lnTo>
                <a:lnTo>
                  <a:pt x="181540" y="11580"/>
                </a:lnTo>
                <a:lnTo>
                  <a:pt x="184845" y="14259"/>
                </a:lnTo>
                <a:lnTo>
                  <a:pt x="188000" y="16998"/>
                </a:lnTo>
                <a:lnTo>
                  <a:pt x="191056" y="19776"/>
                </a:lnTo>
                <a:lnTo>
                  <a:pt x="193094" y="22581"/>
                </a:lnTo>
                <a:lnTo>
                  <a:pt x="195357" y="28237"/>
                </a:lnTo>
                <a:lnTo>
                  <a:pt x="196363" y="33926"/>
                </a:lnTo>
                <a:lnTo>
                  <a:pt x="196811" y="40581"/>
                </a:lnTo>
                <a:lnTo>
                  <a:pt x="197009" y="49889"/>
                </a:lnTo>
                <a:lnTo>
                  <a:pt x="197121" y="65840"/>
                </a:lnTo>
                <a:lnTo>
                  <a:pt x="196184" y="72340"/>
                </a:lnTo>
                <a:lnTo>
                  <a:pt x="194608" y="79531"/>
                </a:lnTo>
                <a:lnTo>
                  <a:pt x="192603" y="87182"/>
                </a:lnTo>
                <a:lnTo>
                  <a:pt x="191268" y="94188"/>
                </a:lnTo>
                <a:lnTo>
                  <a:pt x="190377" y="100763"/>
                </a:lnTo>
                <a:lnTo>
                  <a:pt x="189783" y="107052"/>
                </a:lnTo>
                <a:lnTo>
                  <a:pt x="188435" y="114102"/>
                </a:lnTo>
                <a:lnTo>
                  <a:pt x="186583" y="121660"/>
                </a:lnTo>
                <a:lnTo>
                  <a:pt x="184397" y="129555"/>
                </a:lnTo>
                <a:lnTo>
                  <a:pt x="181986" y="136724"/>
                </a:lnTo>
                <a:lnTo>
                  <a:pt x="179427" y="143409"/>
                </a:lnTo>
                <a:lnTo>
                  <a:pt x="176768" y="149770"/>
                </a:lnTo>
                <a:lnTo>
                  <a:pt x="174996" y="155916"/>
                </a:lnTo>
                <a:lnTo>
                  <a:pt x="173814" y="161918"/>
                </a:lnTo>
                <a:lnTo>
                  <a:pt x="173027" y="167824"/>
                </a:lnTo>
                <a:lnTo>
                  <a:pt x="172501" y="173667"/>
                </a:lnTo>
                <a:lnTo>
                  <a:pt x="172151" y="179467"/>
                </a:lnTo>
                <a:lnTo>
                  <a:pt x="171918" y="185239"/>
                </a:lnTo>
                <a:lnTo>
                  <a:pt x="170810" y="190992"/>
                </a:lnTo>
                <a:lnTo>
                  <a:pt x="169118" y="196732"/>
                </a:lnTo>
                <a:lnTo>
                  <a:pt x="167039" y="202463"/>
                </a:lnTo>
                <a:lnTo>
                  <a:pt x="165651" y="207238"/>
                </a:lnTo>
                <a:lnTo>
                  <a:pt x="164111" y="215082"/>
                </a:lnTo>
                <a:lnTo>
                  <a:pt x="163426" y="221743"/>
                </a:lnTo>
                <a:lnTo>
                  <a:pt x="163121" y="227878"/>
                </a:lnTo>
                <a:lnTo>
                  <a:pt x="162987" y="233780"/>
                </a:lnTo>
                <a:lnTo>
                  <a:pt x="162878" y="2567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4" name="SMARTPenAnnotation218"/>
          <p:cNvSpPr/>
          <p:nvPr/>
        </p:nvSpPr>
        <p:spPr>
          <a:xfrm>
            <a:off x="7032307" y="403764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1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6"/>
                </a:lnTo>
                <a:lnTo>
                  <a:pt x="17368" y="8730"/>
                </a:lnTo>
                <a:lnTo>
                  <a:pt x="28324" y="8619"/>
                </a:lnTo>
                <a:lnTo>
                  <a:pt x="33171" y="8604"/>
                </a:lnTo>
                <a:lnTo>
                  <a:pt x="38306" y="7641"/>
                </a:lnTo>
                <a:lnTo>
                  <a:pt x="43635" y="6046"/>
                </a:lnTo>
                <a:lnTo>
                  <a:pt x="49092" y="4031"/>
                </a:lnTo>
                <a:lnTo>
                  <a:pt x="55589" y="2687"/>
                </a:lnTo>
                <a:lnTo>
                  <a:pt x="62776" y="1792"/>
                </a:lnTo>
                <a:lnTo>
                  <a:pt x="70426" y="1194"/>
                </a:lnTo>
                <a:lnTo>
                  <a:pt x="77431" y="796"/>
                </a:lnTo>
                <a:lnTo>
                  <a:pt x="90293" y="354"/>
                </a:lnTo>
                <a:lnTo>
                  <a:pt x="129189" y="4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SMARTPenAnnotation219"/>
          <p:cNvSpPr/>
          <p:nvPr/>
        </p:nvSpPr>
        <p:spPr>
          <a:xfrm>
            <a:off x="7615237" y="399478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144068" y="0"/>
                </a:lnTo>
                <a:lnTo>
                  <a:pt x="149385" y="952"/>
                </a:lnTo>
                <a:lnTo>
                  <a:pt x="154835" y="2540"/>
                </a:lnTo>
                <a:lnTo>
                  <a:pt x="171450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6" name="SMARTPenAnnotation220"/>
          <p:cNvSpPr/>
          <p:nvPr/>
        </p:nvSpPr>
        <p:spPr>
          <a:xfrm>
            <a:off x="7692390" y="3892019"/>
            <a:ext cx="34291" cy="239927"/>
          </a:xfrm>
          <a:custGeom>
            <a:avLst/>
            <a:gdLst/>
            <a:ahLst/>
            <a:cxnLst/>
            <a:rect l="0" t="0" r="0" b="0"/>
            <a:pathLst>
              <a:path w="34291" h="239927">
                <a:moveTo>
                  <a:pt x="8572" y="8468"/>
                </a:moveTo>
                <a:lnTo>
                  <a:pt x="8572" y="3918"/>
                </a:lnTo>
                <a:lnTo>
                  <a:pt x="7620" y="2576"/>
                </a:lnTo>
                <a:lnTo>
                  <a:pt x="6033" y="1683"/>
                </a:lnTo>
                <a:lnTo>
                  <a:pt x="353" y="0"/>
                </a:lnTo>
                <a:lnTo>
                  <a:pt x="69" y="6760"/>
                </a:lnTo>
                <a:lnTo>
                  <a:pt x="0" y="45371"/>
                </a:lnTo>
                <a:lnTo>
                  <a:pt x="952" y="49262"/>
                </a:lnTo>
                <a:lnTo>
                  <a:pt x="2540" y="53762"/>
                </a:lnTo>
                <a:lnTo>
                  <a:pt x="4551" y="58667"/>
                </a:lnTo>
                <a:lnTo>
                  <a:pt x="5891" y="63841"/>
                </a:lnTo>
                <a:lnTo>
                  <a:pt x="6785" y="69196"/>
                </a:lnTo>
                <a:lnTo>
                  <a:pt x="7381" y="74671"/>
                </a:lnTo>
                <a:lnTo>
                  <a:pt x="7777" y="80226"/>
                </a:lnTo>
                <a:lnTo>
                  <a:pt x="8043" y="85834"/>
                </a:lnTo>
                <a:lnTo>
                  <a:pt x="8219" y="91478"/>
                </a:lnTo>
                <a:lnTo>
                  <a:pt x="9289" y="97146"/>
                </a:lnTo>
                <a:lnTo>
                  <a:pt x="10956" y="102829"/>
                </a:lnTo>
                <a:lnTo>
                  <a:pt x="13018" y="108523"/>
                </a:lnTo>
                <a:lnTo>
                  <a:pt x="14394" y="114224"/>
                </a:lnTo>
                <a:lnTo>
                  <a:pt x="15310" y="119929"/>
                </a:lnTo>
                <a:lnTo>
                  <a:pt x="15922" y="125638"/>
                </a:lnTo>
                <a:lnTo>
                  <a:pt x="16330" y="131349"/>
                </a:lnTo>
                <a:lnTo>
                  <a:pt x="16602" y="137061"/>
                </a:lnTo>
                <a:lnTo>
                  <a:pt x="16903" y="148488"/>
                </a:lnTo>
                <a:lnTo>
                  <a:pt x="17135" y="186825"/>
                </a:lnTo>
                <a:lnTo>
                  <a:pt x="18091" y="191190"/>
                </a:lnTo>
                <a:lnTo>
                  <a:pt x="19681" y="195053"/>
                </a:lnTo>
                <a:lnTo>
                  <a:pt x="21692" y="198580"/>
                </a:lnTo>
                <a:lnTo>
                  <a:pt x="23034" y="202837"/>
                </a:lnTo>
                <a:lnTo>
                  <a:pt x="23928" y="207580"/>
                </a:lnTo>
                <a:lnTo>
                  <a:pt x="24525" y="212647"/>
                </a:lnTo>
                <a:lnTo>
                  <a:pt x="24922" y="216977"/>
                </a:lnTo>
                <a:lnTo>
                  <a:pt x="25364" y="224329"/>
                </a:lnTo>
                <a:lnTo>
                  <a:pt x="26434" y="226671"/>
                </a:lnTo>
                <a:lnTo>
                  <a:pt x="28100" y="228231"/>
                </a:lnTo>
                <a:lnTo>
                  <a:pt x="30164" y="229272"/>
                </a:lnTo>
                <a:lnTo>
                  <a:pt x="31539" y="230918"/>
                </a:lnTo>
                <a:lnTo>
                  <a:pt x="32456" y="232968"/>
                </a:lnTo>
                <a:lnTo>
                  <a:pt x="34290" y="23992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7" name="SMARTPenAnnotation221"/>
          <p:cNvSpPr/>
          <p:nvPr/>
        </p:nvSpPr>
        <p:spPr>
          <a:xfrm>
            <a:off x="7889557" y="3866197"/>
            <a:ext cx="197020" cy="270587"/>
          </a:xfrm>
          <a:custGeom>
            <a:avLst/>
            <a:gdLst/>
            <a:ahLst/>
            <a:cxnLst/>
            <a:rect l="0" t="0" r="0" b="0"/>
            <a:pathLst>
              <a:path w="197020" h="270587">
                <a:moveTo>
                  <a:pt x="0" y="0"/>
                </a:moveTo>
                <a:lnTo>
                  <a:pt x="0" y="7381"/>
                </a:lnTo>
                <a:lnTo>
                  <a:pt x="5892" y="15181"/>
                </a:lnTo>
                <a:lnTo>
                  <a:pt x="7381" y="20400"/>
                </a:lnTo>
                <a:lnTo>
                  <a:pt x="10583" y="28434"/>
                </a:lnTo>
                <a:lnTo>
                  <a:pt x="15182" y="38355"/>
                </a:lnTo>
                <a:lnTo>
                  <a:pt x="20401" y="49114"/>
                </a:lnTo>
                <a:lnTo>
                  <a:pt x="22172" y="54650"/>
                </a:lnTo>
                <a:lnTo>
                  <a:pt x="23355" y="60246"/>
                </a:lnTo>
                <a:lnTo>
                  <a:pt x="24142" y="65881"/>
                </a:lnTo>
                <a:lnTo>
                  <a:pt x="24667" y="71544"/>
                </a:lnTo>
                <a:lnTo>
                  <a:pt x="25018" y="77223"/>
                </a:lnTo>
                <a:lnTo>
                  <a:pt x="25251" y="82915"/>
                </a:lnTo>
                <a:lnTo>
                  <a:pt x="25511" y="96859"/>
                </a:lnTo>
                <a:lnTo>
                  <a:pt x="25580" y="104577"/>
                </a:lnTo>
                <a:lnTo>
                  <a:pt x="26578" y="111628"/>
                </a:lnTo>
                <a:lnTo>
                  <a:pt x="28196" y="118234"/>
                </a:lnTo>
                <a:lnTo>
                  <a:pt x="30228" y="124543"/>
                </a:lnTo>
                <a:lnTo>
                  <a:pt x="31581" y="130653"/>
                </a:lnTo>
                <a:lnTo>
                  <a:pt x="32485" y="136633"/>
                </a:lnTo>
                <a:lnTo>
                  <a:pt x="33087" y="142523"/>
                </a:lnTo>
                <a:lnTo>
                  <a:pt x="33488" y="148356"/>
                </a:lnTo>
                <a:lnTo>
                  <a:pt x="33755" y="154149"/>
                </a:lnTo>
                <a:lnTo>
                  <a:pt x="34053" y="165666"/>
                </a:lnTo>
                <a:lnTo>
                  <a:pt x="34184" y="177134"/>
                </a:lnTo>
                <a:lnTo>
                  <a:pt x="35172" y="181907"/>
                </a:lnTo>
                <a:lnTo>
                  <a:pt x="40161" y="193175"/>
                </a:lnTo>
                <a:lnTo>
                  <a:pt x="41661" y="199521"/>
                </a:lnTo>
                <a:lnTo>
                  <a:pt x="42329" y="205516"/>
                </a:lnTo>
                <a:lnTo>
                  <a:pt x="42625" y="211356"/>
                </a:lnTo>
                <a:lnTo>
                  <a:pt x="42757" y="217126"/>
                </a:lnTo>
                <a:lnTo>
                  <a:pt x="43744" y="219998"/>
                </a:lnTo>
                <a:lnTo>
                  <a:pt x="48733" y="227639"/>
                </a:lnTo>
                <a:lnTo>
                  <a:pt x="51404" y="231414"/>
                </a:lnTo>
                <a:lnTo>
                  <a:pt x="51434" y="211305"/>
                </a:lnTo>
                <a:lnTo>
                  <a:pt x="52387" y="208498"/>
                </a:lnTo>
                <a:lnTo>
                  <a:pt x="55986" y="202838"/>
                </a:lnTo>
                <a:lnTo>
                  <a:pt x="58220" y="194608"/>
                </a:lnTo>
                <a:lnTo>
                  <a:pt x="58815" y="189746"/>
                </a:lnTo>
                <a:lnTo>
                  <a:pt x="60166" y="185552"/>
                </a:lnTo>
                <a:lnTo>
                  <a:pt x="64205" y="178353"/>
                </a:lnTo>
                <a:lnTo>
                  <a:pt x="69175" y="171978"/>
                </a:lnTo>
                <a:lnTo>
                  <a:pt x="74559" y="165970"/>
                </a:lnTo>
                <a:lnTo>
                  <a:pt x="80127" y="160124"/>
                </a:lnTo>
                <a:lnTo>
                  <a:pt x="88618" y="151479"/>
                </a:lnTo>
                <a:lnTo>
                  <a:pt x="92416" y="149563"/>
                </a:lnTo>
                <a:lnTo>
                  <a:pt x="96853" y="148287"/>
                </a:lnTo>
                <a:lnTo>
                  <a:pt x="108561" y="146237"/>
                </a:lnTo>
                <a:lnTo>
                  <a:pt x="111427" y="145117"/>
                </a:lnTo>
                <a:lnTo>
                  <a:pt x="115242" y="143417"/>
                </a:lnTo>
                <a:lnTo>
                  <a:pt x="119691" y="141331"/>
                </a:lnTo>
                <a:lnTo>
                  <a:pt x="123608" y="139941"/>
                </a:lnTo>
                <a:lnTo>
                  <a:pt x="127174" y="139014"/>
                </a:lnTo>
                <a:lnTo>
                  <a:pt x="130503" y="138396"/>
                </a:lnTo>
                <a:lnTo>
                  <a:pt x="134626" y="138936"/>
                </a:lnTo>
                <a:lnTo>
                  <a:pt x="139281" y="140249"/>
                </a:lnTo>
                <a:lnTo>
                  <a:pt x="144289" y="142077"/>
                </a:lnTo>
                <a:lnTo>
                  <a:pt x="148580" y="143296"/>
                </a:lnTo>
                <a:lnTo>
                  <a:pt x="152393" y="144108"/>
                </a:lnTo>
                <a:lnTo>
                  <a:pt x="155889" y="144650"/>
                </a:lnTo>
                <a:lnTo>
                  <a:pt x="159171" y="145963"/>
                </a:lnTo>
                <a:lnTo>
                  <a:pt x="162311" y="147791"/>
                </a:lnTo>
                <a:lnTo>
                  <a:pt x="168341" y="152363"/>
                </a:lnTo>
                <a:lnTo>
                  <a:pt x="174196" y="157569"/>
                </a:lnTo>
                <a:lnTo>
                  <a:pt x="179973" y="163058"/>
                </a:lnTo>
                <a:lnTo>
                  <a:pt x="182847" y="165856"/>
                </a:lnTo>
                <a:lnTo>
                  <a:pt x="185715" y="167721"/>
                </a:lnTo>
                <a:lnTo>
                  <a:pt x="191442" y="169793"/>
                </a:lnTo>
                <a:lnTo>
                  <a:pt x="193351" y="171298"/>
                </a:lnTo>
                <a:lnTo>
                  <a:pt x="194623" y="173253"/>
                </a:lnTo>
                <a:lnTo>
                  <a:pt x="196037" y="177967"/>
                </a:lnTo>
                <a:lnTo>
                  <a:pt x="196665" y="183236"/>
                </a:lnTo>
                <a:lnTo>
                  <a:pt x="196944" y="191294"/>
                </a:lnTo>
                <a:lnTo>
                  <a:pt x="197019" y="196109"/>
                </a:lnTo>
                <a:lnTo>
                  <a:pt x="196116" y="200272"/>
                </a:lnTo>
                <a:lnTo>
                  <a:pt x="192572" y="207438"/>
                </a:lnTo>
                <a:lnTo>
                  <a:pt x="187823" y="213797"/>
                </a:lnTo>
                <a:lnTo>
                  <a:pt x="182537" y="220751"/>
                </a:lnTo>
                <a:lnTo>
                  <a:pt x="179794" y="225272"/>
                </a:lnTo>
                <a:lnTo>
                  <a:pt x="177013" y="230192"/>
                </a:lnTo>
                <a:lnTo>
                  <a:pt x="171382" y="238197"/>
                </a:lnTo>
                <a:lnTo>
                  <a:pt x="168548" y="241666"/>
                </a:lnTo>
                <a:lnTo>
                  <a:pt x="164752" y="244931"/>
                </a:lnTo>
                <a:lnTo>
                  <a:pt x="160318" y="248060"/>
                </a:lnTo>
                <a:lnTo>
                  <a:pt x="155456" y="251098"/>
                </a:lnTo>
                <a:lnTo>
                  <a:pt x="150310" y="254076"/>
                </a:lnTo>
                <a:lnTo>
                  <a:pt x="139512" y="259925"/>
                </a:lnTo>
                <a:lnTo>
                  <a:pt x="134919" y="261866"/>
                </a:lnTo>
                <a:lnTo>
                  <a:pt x="130903" y="263160"/>
                </a:lnTo>
                <a:lnTo>
                  <a:pt x="127273" y="264022"/>
                </a:lnTo>
                <a:lnTo>
                  <a:pt x="122950" y="264598"/>
                </a:lnTo>
                <a:lnTo>
                  <a:pt x="118161" y="264981"/>
                </a:lnTo>
                <a:lnTo>
                  <a:pt x="113065" y="265236"/>
                </a:lnTo>
                <a:lnTo>
                  <a:pt x="107761" y="266359"/>
                </a:lnTo>
                <a:lnTo>
                  <a:pt x="102321" y="268061"/>
                </a:lnTo>
                <a:lnTo>
                  <a:pt x="96789" y="270147"/>
                </a:lnTo>
                <a:lnTo>
                  <a:pt x="91196" y="270586"/>
                </a:lnTo>
                <a:lnTo>
                  <a:pt x="85563" y="269926"/>
                </a:lnTo>
                <a:lnTo>
                  <a:pt x="79902" y="268533"/>
                </a:lnTo>
                <a:lnTo>
                  <a:pt x="75175" y="267604"/>
                </a:lnTo>
                <a:lnTo>
                  <a:pt x="71071" y="266985"/>
                </a:lnTo>
                <a:lnTo>
                  <a:pt x="67384" y="266573"/>
                </a:lnTo>
                <a:lnTo>
                  <a:pt x="63020" y="266298"/>
                </a:lnTo>
                <a:lnTo>
                  <a:pt x="58205" y="266114"/>
                </a:lnTo>
                <a:lnTo>
                  <a:pt x="41343" y="265820"/>
                </a:lnTo>
                <a:lnTo>
                  <a:pt x="22977" y="265754"/>
                </a:lnTo>
                <a:lnTo>
                  <a:pt x="21033" y="264800"/>
                </a:lnTo>
                <a:lnTo>
                  <a:pt x="19737" y="263211"/>
                </a:lnTo>
                <a:lnTo>
                  <a:pt x="1714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8" name="SMARTPenAnnotation222"/>
          <p:cNvSpPr/>
          <p:nvPr/>
        </p:nvSpPr>
        <p:spPr>
          <a:xfrm>
            <a:off x="6740842" y="4329112"/>
            <a:ext cx="205741" cy="17039"/>
          </a:xfrm>
          <a:custGeom>
            <a:avLst/>
            <a:gdLst/>
            <a:ahLst/>
            <a:cxnLst/>
            <a:rect l="0" t="0" r="0" b="0"/>
            <a:pathLst>
              <a:path w="205741" h="1703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1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2" y="7381"/>
                </a:lnTo>
                <a:lnTo>
                  <a:pt x="22959" y="7778"/>
                </a:lnTo>
                <a:lnTo>
                  <a:pt x="28619" y="8219"/>
                </a:lnTo>
                <a:lnTo>
                  <a:pt x="31462" y="9290"/>
                </a:lnTo>
                <a:lnTo>
                  <a:pt x="34310" y="10956"/>
                </a:lnTo>
                <a:lnTo>
                  <a:pt x="37160" y="13019"/>
                </a:lnTo>
                <a:lnTo>
                  <a:pt x="40966" y="14394"/>
                </a:lnTo>
                <a:lnTo>
                  <a:pt x="45408" y="15311"/>
                </a:lnTo>
                <a:lnTo>
                  <a:pt x="50275" y="15923"/>
                </a:lnTo>
                <a:lnTo>
                  <a:pt x="54472" y="16330"/>
                </a:lnTo>
                <a:lnTo>
                  <a:pt x="58222" y="16602"/>
                </a:lnTo>
                <a:lnTo>
                  <a:pt x="61675" y="16783"/>
                </a:lnTo>
                <a:lnTo>
                  <a:pt x="73131" y="16984"/>
                </a:lnTo>
                <a:lnTo>
                  <a:pt x="80187" y="17038"/>
                </a:lnTo>
                <a:lnTo>
                  <a:pt x="85842" y="16121"/>
                </a:lnTo>
                <a:lnTo>
                  <a:pt x="90566" y="14558"/>
                </a:lnTo>
                <a:lnTo>
                  <a:pt x="94667" y="12562"/>
                </a:lnTo>
                <a:lnTo>
                  <a:pt x="99307" y="11232"/>
                </a:lnTo>
                <a:lnTo>
                  <a:pt x="104305" y="10346"/>
                </a:lnTo>
                <a:lnTo>
                  <a:pt x="109541" y="9755"/>
                </a:lnTo>
                <a:lnTo>
                  <a:pt x="114937" y="9361"/>
                </a:lnTo>
                <a:lnTo>
                  <a:pt x="120440" y="9098"/>
                </a:lnTo>
                <a:lnTo>
                  <a:pt x="131634" y="8806"/>
                </a:lnTo>
                <a:lnTo>
                  <a:pt x="142959" y="8677"/>
                </a:lnTo>
                <a:lnTo>
                  <a:pt x="148646" y="7689"/>
                </a:lnTo>
                <a:lnTo>
                  <a:pt x="154343" y="6079"/>
                </a:lnTo>
                <a:lnTo>
                  <a:pt x="160045" y="4052"/>
                </a:lnTo>
                <a:lnTo>
                  <a:pt x="165751" y="2702"/>
                </a:lnTo>
                <a:lnTo>
                  <a:pt x="171461" y="1801"/>
                </a:lnTo>
                <a:lnTo>
                  <a:pt x="177172" y="1201"/>
                </a:lnTo>
                <a:lnTo>
                  <a:pt x="181933" y="801"/>
                </a:lnTo>
                <a:lnTo>
                  <a:pt x="186059" y="534"/>
                </a:lnTo>
                <a:lnTo>
                  <a:pt x="193182" y="237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9" name="SMARTPenAnnotation223"/>
          <p:cNvSpPr/>
          <p:nvPr/>
        </p:nvSpPr>
        <p:spPr>
          <a:xfrm>
            <a:off x="6955155" y="43291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0" name="SMARTPenAnnotation224"/>
          <p:cNvSpPr/>
          <p:nvPr/>
        </p:nvSpPr>
        <p:spPr>
          <a:xfrm>
            <a:off x="6972300" y="4217671"/>
            <a:ext cx="167481" cy="231457"/>
          </a:xfrm>
          <a:custGeom>
            <a:avLst/>
            <a:gdLst/>
            <a:ahLst/>
            <a:cxnLst/>
            <a:rect l="0" t="0" r="0" b="0"/>
            <a:pathLst>
              <a:path w="167481" h="231457">
                <a:moveTo>
                  <a:pt x="0" y="17144"/>
                </a:moveTo>
                <a:lnTo>
                  <a:pt x="7380" y="9763"/>
                </a:lnTo>
                <a:lnTo>
                  <a:pt x="10583" y="9101"/>
                </a:lnTo>
                <a:lnTo>
                  <a:pt x="12770" y="8924"/>
                </a:lnTo>
                <a:lnTo>
                  <a:pt x="15181" y="7854"/>
                </a:lnTo>
                <a:lnTo>
                  <a:pt x="20400" y="4125"/>
                </a:lnTo>
                <a:lnTo>
                  <a:pt x="24077" y="2750"/>
                </a:lnTo>
                <a:lnTo>
                  <a:pt x="28433" y="1833"/>
                </a:lnTo>
                <a:lnTo>
                  <a:pt x="33243" y="1221"/>
                </a:lnTo>
                <a:lnTo>
                  <a:pt x="37402" y="814"/>
                </a:lnTo>
                <a:lnTo>
                  <a:pt x="41127" y="542"/>
                </a:lnTo>
                <a:lnTo>
                  <a:pt x="44563" y="361"/>
                </a:lnTo>
                <a:lnTo>
                  <a:pt x="53461" y="159"/>
                </a:lnTo>
                <a:lnTo>
                  <a:pt x="104502" y="0"/>
                </a:lnTo>
                <a:lnTo>
                  <a:pt x="108720" y="952"/>
                </a:lnTo>
                <a:lnTo>
                  <a:pt x="113438" y="2539"/>
                </a:lnTo>
                <a:lnTo>
                  <a:pt x="118487" y="4549"/>
                </a:lnTo>
                <a:lnTo>
                  <a:pt x="122807" y="5890"/>
                </a:lnTo>
                <a:lnTo>
                  <a:pt x="126638" y="6784"/>
                </a:lnTo>
                <a:lnTo>
                  <a:pt x="130145" y="7380"/>
                </a:lnTo>
                <a:lnTo>
                  <a:pt x="133436" y="8729"/>
                </a:lnTo>
                <a:lnTo>
                  <a:pt x="136583" y="10582"/>
                </a:lnTo>
                <a:lnTo>
                  <a:pt x="139632" y="12769"/>
                </a:lnTo>
                <a:lnTo>
                  <a:pt x="142618" y="15180"/>
                </a:lnTo>
                <a:lnTo>
                  <a:pt x="145561" y="17739"/>
                </a:lnTo>
                <a:lnTo>
                  <a:pt x="148475" y="20398"/>
                </a:lnTo>
                <a:lnTo>
                  <a:pt x="154254" y="25893"/>
                </a:lnTo>
                <a:lnTo>
                  <a:pt x="157129" y="28691"/>
                </a:lnTo>
                <a:lnTo>
                  <a:pt x="159045" y="31510"/>
                </a:lnTo>
                <a:lnTo>
                  <a:pt x="161173" y="37181"/>
                </a:lnTo>
                <a:lnTo>
                  <a:pt x="162694" y="40979"/>
                </a:lnTo>
                <a:lnTo>
                  <a:pt x="164660" y="45417"/>
                </a:lnTo>
                <a:lnTo>
                  <a:pt x="166923" y="50280"/>
                </a:lnTo>
                <a:lnTo>
                  <a:pt x="167480" y="55427"/>
                </a:lnTo>
                <a:lnTo>
                  <a:pt x="166898" y="60763"/>
                </a:lnTo>
                <a:lnTo>
                  <a:pt x="165558" y="66226"/>
                </a:lnTo>
                <a:lnTo>
                  <a:pt x="164665" y="71772"/>
                </a:lnTo>
                <a:lnTo>
                  <a:pt x="164069" y="77376"/>
                </a:lnTo>
                <a:lnTo>
                  <a:pt x="163671" y="83016"/>
                </a:lnTo>
                <a:lnTo>
                  <a:pt x="163407" y="88681"/>
                </a:lnTo>
                <a:lnTo>
                  <a:pt x="163113" y="100056"/>
                </a:lnTo>
                <a:lnTo>
                  <a:pt x="162082" y="105756"/>
                </a:lnTo>
                <a:lnTo>
                  <a:pt x="160442" y="111461"/>
                </a:lnTo>
                <a:lnTo>
                  <a:pt x="158396" y="117169"/>
                </a:lnTo>
                <a:lnTo>
                  <a:pt x="157032" y="122880"/>
                </a:lnTo>
                <a:lnTo>
                  <a:pt x="156123" y="128592"/>
                </a:lnTo>
                <a:lnTo>
                  <a:pt x="155517" y="134305"/>
                </a:lnTo>
                <a:lnTo>
                  <a:pt x="154160" y="140019"/>
                </a:lnTo>
                <a:lnTo>
                  <a:pt x="152303" y="145733"/>
                </a:lnTo>
                <a:lnTo>
                  <a:pt x="150113" y="151447"/>
                </a:lnTo>
                <a:lnTo>
                  <a:pt x="148652" y="157162"/>
                </a:lnTo>
                <a:lnTo>
                  <a:pt x="147680" y="162877"/>
                </a:lnTo>
                <a:lnTo>
                  <a:pt x="147030" y="168591"/>
                </a:lnTo>
                <a:lnTo>
                  <a:pt x="146598" y="173354"/>
                </a:lnTo>
                <a:lnTo>
                  <a:pt x="146309" y="177482"/>
                </a:lnTo>
                <a:lnTo>
                  <a:pt x="146117" y="181185"/>
                </a:lnTo>
                <a:lnTo>
                  <a:pt x="145036" y="185560"/>
                </a:lnTo>
                <a:lnTo>
                  <a:pt x="143363" y="190381"/>
                </a:lnTo>
                <a:lnTo>
                  <a:pt x="141295" y="195500"/>
                </a:lnTo>
                <a:lnTo>
                  <a:pt x="139917" y="199865"/>
                </a:lnTo>
                <a:lnTo>
                  <a:pt x="138997" y="203728"/>
                </a:lnTo>
                <a:lnTo>
                  <a:pt x="137976" y="210560"/>
                </a:lnTo>
                <a:lnTo>
                  <a:pt x="137523" y="216771"/>
                </a:lnTo>
                <a:lnTo>
                  <a:pt x="137321" y="222707"/>
                </a:lnTo>
                <a:lnTo>
                  <a:pt x="137192" y="229728"/>
                </a:lnTo>
                <a:lnTo>
                  <a:pt x="138134" y="230304"/>
                </a:lnTo>
                <a:lnTo>
                  <a:pt x="139714" y="230688"/>
                </a:lnTo>
                <a:lnTo>
                  <a:pt x="145732" y="23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1" name="SMARTPenAnnotation225"/>
          <p:cNvSpPr/>
          <p:nvPr/>
        </p:nvSpPr>
        <p:spPr>
          <a:xfrm>
            <a:off x="7032307" y="431196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8573"/>
                </a:moveTo>
                <a:lnTo>
                  <a:pt x="0" y="105"/>
                </a:lnTo>
                <a:lnTo>
                  <a:pt x="4551" y="31"/>
                </a:lnTo>
                <a:lnTo>
                  <a:pt x="128996" y="0"/>
                </a:lnTo>
                <a:lnTo>
                  <a:pt x="136480" y="953"/>
                </a:lnTo>
                <a:lnTo>
                  <a:pt x="143374" y="2540"/>
                </a:lnTo>
                <a:lnTo>
                  <a:pt x="149875" y="4551"/>
                </a:lnTo>
                <a:lnTo>
                  <a:pt x="155162" y="5891"/>
                </a:lnTo>
                <a:lnTo>
                  <a:pt x="159639" y="6785"/>
                </a:lnTo>
                <a:lnTo>
                  <a:pt x="163576" y="7381"/>
                </a:lnTo>
                <a:lnTo>
                  <a:pt x="167153" y="7778"/>
                </a:lnTo>
                <a:lnTo>
                  <a:pt x="170490" y="8043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2" name="SMARTPenAnnotation226"/>
          <p:cNvSpPr/>
          <p:nvPr/>
        </p:nvSpPr>
        <p:spPr>
          <a:xfrm>
            <a:off x="6106477" y="4406265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57560" y="17145"/>
                </a:lnTo>
                <a:lnTo>
                  <a:pt x="63139" y="16192"/>
                </a:lnTo>
                <a:lnTo>
                  <a:pt x="68763" y="14605"/>
                </a:lnTo>
                <a:lnTo>
                  <a:pt x="74417" y="12594"/>
                </a:lnTo>
                <a:lnTo>
                  <a:pt x="80091" y="11253"/>
                </a:lnTo>
                <a:lnTo>
                  <a:pt x="85779" y="10359"/>
                </a:lnTo>
                <a:lnTo>
                  <a:pt x="91476" y="9763"/>
                </a:lnTo>
                <a:lnTo>
                  <a:pt x="98132" y="9367"/>
                </a:lnTo>
                <a:lnTo>
                  <a:pt x="113147" y="8925"/>
                </a:lnTo>
                <a:lnTo>
                  <a:pt x="120199" y="7855"/>
                </a:lnTo>
                <a:lnTo>
                  <a:pt x="126805" y="6189"/>
                </a:lnTo>
                <a:lnTo>
                  <a:pt x="133114" y="4126"/>
                </a:lnTo>
                <a:lnTo>
                  <a:pt x="139225" y="2751"/>
                </a:lnTo>
                <a:lnTo>
                  <a:pt x="145204" y="1834"/>
                </a:lnTo>
                <a:lnTo>
                  <a:pt x="151096" y="1222"/>
                </a:lnTo>
                <a:lnTo>
                  <a:pt x="156928" y="815"/>
                </a:lnTo>
                <a:lnTo>
                  <a:pt x="162721" y="543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3" name="SMARTPenAnnotation227"/>
          <p:cNvSpPr/>
          <p:nvPr/>
        </p:nvSpPr>
        <p:spPr>
          <a:xfrm>
            <a:off x="6303645" y="4269115"/>
            <a:ext cx="180008" cy="222876"/>
          </a:xfrm>
          <a:custGeom>
            <a:avLst/>
            <a:gdLst/>
            <a:ahLst/>
            <a:cxnLst/>
            <a:rect l="0" t="0" r="0" b="0"/>
            <a:pathLst>
              <a:path w="180008" h="222876">
                <a:moveTo>
                  <a:pt x="0" y="42852"/>
                </a:moveTo>
                <a:lnTo>
                  <a:pt x="0" y="35471"/>
                </a:lnTo>
                <a:lnTo>
                  <a:pt x="952" y="35074"/>
                </a:lnTo>
                <a:lnTo>
                  <a:pt x="5891" y="34515"/>
                </a:lnTo>
                <a:lnTo>
                  <a:pt x="7381" y="34385"/>
                </a:lnTo>
                <a:lnTo>
                  <a:pt x="12770" y="29760"/>
                </a:lnTo>
                <a:lnTo>
                  <a:pt x="16133" y="28409"/>
                </a:lnTo>
                <a:lnTo>
                  <a:pt x="20280" y="27508"/>
                </a:lnTo>
                <a:lnTo>
                  <a:pt x="24950" y="26908"/>
                </a:lnTo>
                <a:lnTo>
                  <a:pt x="29015" y="25555"/>
                </a:lnTo>
                <a:lnTo>
                  <a:pt x="32679" y="23701"/>
                </a:lnTo>
                <a:lnTo>
                  <a:pt x="36073" y="21512"/>
                </a:lnTo>
                <a:lnTo>
                  <a:pt x="40241" y="20053"/>
                </a:lnTo>
                <a:lnTo>
                  <a:pt x="44925" y="19080"/>
                </a:lnTo>
                <a:lnTo>
                  <a:pt x="49952" y="18432"/>
                </a:lnTo>
                <a:lnTo>
                  <a:pt x="54256" y="17047"/>
                </a:lnTo>
                <a:lnTo>
                  <a:pt x="58079" y="15171"/>
                </a:lnTo>
                <a:lnTo>
                  <a:pt x="61579" y="12968"/>
                </a:lnTo>
                <a:lnTo>
                  <a:pt x="65817" y="11500"/>
                </a:lnTo>
                <a:lnTo>
                  <a:pt x="70548" y="10520"/>
                </a:lnTo>
                <a:lnTo>
                  <a:pt x="75607" y="9868"/>
                </a:lnTo>
                <a:lnTo>
                  <a:pt x="80885" y="8480"/>
                </a:lnTo>
                <a:lnTo>
                  <a:pt x="86308" y="6602"/>
                </a:lnTo>
                <a:lnTo>
                  <a:pt x="91828" y="4398"/>
                </a:lnTo>
                <a:lnTo>
                  <a:pt x="97414" y="2928"/>
                </a:lnTo>
                <a:lnTo>
                  <a:pt x="103042" y="1949"/>
                </a:lnTo>
                <a:lnTo>
                  <a:pt x="108700" y="1296"/>
                </a:lnTo>
                <a:lnTo>
                  <a:pt x="114376" y="860"/>
                </a:lnTo>
                <a:lnTo>
                  <a:pt x="120066" y="570"/>
                </a:lnTo>
                <a:lnTo>
                  <a:pt x="131468" y="248"/>
                </a:lnTo>
                <a:lnTo>
                  <a:pt x="162404" y="0"/>
                </a:lnTo>
                <a:lnTo>
                  <a:pt x="166372" y="949"/>
                </a:lnTo>
                <a:lnTo>
                  <a:pt x="169969" y="2534"/>
                </a:lnTo>
                <a:lnTo>
                  <a:pt x="173320" y="4543"/>
                </a:lnTo>
                <a:lnTo>
                  <a:pt x="175554" y="6836"/>
                </a:lnTo>
                <a:lnTo>
                  <a:pt x="177043" y="9316"/>
                </a:lnTo>
                <a:lnTo>
                  <a:pt x="179434" y="15590"/>
                </a:lnTo>
                <a:lnTo>
                  <a:pt x="179848" y="21228"/>
                </a:lnTo>
                <a:lnTo>
                  <a:pt x="179971" y="28931"/>
                </a:lnTo>
                <a:lnTo>
                  <a:pt x="180007" y="41797"/>
                </a:lnTo>
                <a:lnTo>
                  <a:pt x="179059" y="46911"/>
                </a:lnTo>
                <a:lnTo>
                  <a:pt x="177476" y="52225"/>
                </a:lnTo>
                <a:lnTo>
                  <a:pt x="175467" y="57673"/>
                </a:lnTo>
                <a:lnTo>
                  <a:pt x="174128" y="63210"/>
                </a:lnTo>
                <a:lnTo>
                  <a:pt x="173235" y="68807"/>
                </a:lnTo>
                <a:lnTo>
                  <a:pt x="172640" y="74443"/>
                </a:lnTo>
                <a:lnTo>
                  <a:pt x="171290" y="79152"/>
                </a:lnTo>
                <a:lnTo>
                  <a:pt x="169439" y="83245"/>
                </a:lnTo>
                <a:lnTo>
                  <a:pt x="167251" y="86926"/>
                </a:lnTo>
                <a:lnTo>
                  <a:pt x="164841" y="92237"/>
                </a:lnTo>
                <a:lnTo>
                  <a:pt x="162281" y="98635"/>
                </a:lnTo>
                <a:lnTo>
                  <a:pt x="159622" y="105758"/>
                </a:lnTo>
                <a:lnTo>
                  <a:pt x="156897" y="112412"/>
                </a:lnTo>
                <a:lnTo>
                  <a:pt x="154128" y="118753"/>
                </a:lnTo>
                <a:lnTo>
                  <a:pt x="148511" y="130878"/>
                </a:lnTo>
                <a:lnTo>
                  <a:pt x="142840" y="142617"/>
                </a:lnTo>
                <a:lnTo>
                  <a:pt x="139041" y="147462"/>
                </a:lnTo>
                <a:lnTo>
                  <a:pt x="134604" y="151645"/>
                </a:lnTo>
                <a:lnTo>
                  <a:pt x="129741" y="155385"/>
                </a:lnTo>
                <a:lnTo>
                  <a:pt x="126499" y="159785"/>
                </a:lnTo>
                <a:lnTo>
                  <a:pt x="124337" y="164622"/>
                </a:lnTo>
                <a:lnTo>
                  <a:pt x="122896" y="169752"/>
                </a:lnTo>
                <a:lnTo>
                  <a:pt x="120984" y="175077"/>
                </a:lnTo>
                <a:lnTo>
                  <a:pt x="118756" y="180532"/>
                </a:lnTo>
                <a:lnTo>
                  <a:pt x="116318" y="186074"/>
                </a:lnTo>
                <a:lnTo>
                  <a:pt x="114692" y="190721"/>
                </a:lnTo>
                <a:lnTo>
                  <a:pt x="113609" y="194771"/>
                </a:lnTo>
                <a:lnTo>
                  <a:pt x="112886" y="198424"/>
                </a:lnTo>
                <a:lnTo>
                  <a:pt x="112084" y="205023"/>
                </a:lnTo>
                <a:lnTo>
                  <a:pt x="111870" y="208116"/>
                </a:lnTo>
                <a:lnTo>
                  <a:pt x="110775" y="211130"/>
                </a:lnTo>
                <a:lnTo>
                  <a:pt x="107018" y="217020"/>
                </a:lnTo>
                <a:lnTo>
                  <a:pt x="102870" y="22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4" name="SMARTPenAnnotation228"/>
          <p:cNvSpPr/>
          <p:nvPr/>
        </p:nvSpPr>
        <p:spPr>
          <a:xfrm>
            <a:off x="6337934" y="4354829"/>
            <a:ext cx="180024" cy="16791"/>
          </a:xfrm>
          <a:custGeom>
            <a:avLst/>
            <a:gdLst/>
            <a:ahLst/>
            <a:cxnLst/>
            <a:rect l="0" t="0" r="0" b="0"/>
            <a:pathLst>
              <a:path w="180024" h="16791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5601" y="8220"/>
                </a:lnTo>
                <a:lnTo>
                  <a:pt x="18999" y="8416"/>
                </a:lnTo>
                <a:lnTo>
                  <a:pt x="21239" y="8469"/>
                </a:lnTo>
                <a:lnTo>
                  <a:pt x="24637" y="9456"/>
                </a:lnTo>
                <a:lnTo>
                  <a:pt x="28807" y="11067"/>
                </a:lnTo>
                <a:lnTo>
                  <a:pt x="33492" y="13093"/>
                </a:lnTo>
                <a:lnTo>
                  <a:pt x="38521" y="14444"/>
                </a:lnTo>
                <a:lnTo>
                  <a:pt x="43779" y="15344"/>
                </a:lnTo>
                <a:lnTo>
                  <a:pt x="49188" y="15945"/>
                </a:lnTo>
                <a:lnTo>
                  <a:pt x="54700" y="16345"/>
                </a:lnTo>
                <a:lnTo>
                  <a:pt x="60280" y="16612"/>
                </a:lnTo>
                <a:lnTo>
                  <a:pt x="65904" y="16790"/>
                </a:lnTo>
                <a:lnTo>
                  <a:pt x="71559" y="15956"/>
                </a:lnTo>
                <a:lnTo>
                  <a:pt x="77234" y="14448"/>
                </a:lnTo>
                <a:lnTo>
                  <a:pt x="82922" y="12490"/>
                </a:lnTo>
                <a:lnTo>
                  <a:pt x="89571" y="11184"/>
                </a:lnTo>
                <a:lnTo>
                  <a:pt x="96862" y="10314"/>
                </a:lnTo>
                <a:lnTo>
                  <a:pt x="104580" y="9734"/>
                </a:lnTo>
                <a:lnTo>
                  <a:pt x="112583" y="9347"/>
                </a:lnTo>
                <a:lnTo>
                  <a:pt x="129094" y="8917"/>
                </a:lnTo>
                <a:lnTo>
                  <a:pt x="180023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5" name="SMARTPenAnnotation229"/>
          <p:cNvSpPr/>
          <p:nvPr/>
        </p:nvSpPr>
        <p:spPr>
          <a:xfrm>
            <a:off x="6406515" y="4783454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0"/>
                </a:moveTo>
                <a:lnTo>
                  <a:pt x="41484" y="0"/>
                </a:lnTo>
                <a:lnTo>
                  <a:pt x="45754" y="953"/>
                </a:lnTo>
                <a:lnTo>
                  <a:pt x="49552" y="2541"/>
                </a:lnTo>
                <a:lnTo>
                  <a:pt x="53037" y="4552"/>
                </a:lnTo>
                <a:lnTo>
                  <a:pt x="57265" y="5892"/>
                </a:lnTo>
                <a:lnTo>
                  <a:pt x="61990" y="6786"/>
                </a:lnTo>
                <a:lnTo>
                  <a:pt x="67043" y="7382"/>
                </a:lnTo>
                <a:lnTo>
                  <a:pt x="73271" y="7779"/>
                </a:lnTo>
                <a:lnTo>
                  <a:pt x="80279" y="8044"/>
                </a:lnTo>
                <a:lnTo>
                  <a:pt x="101256" y="8416"/>
                </a:lnTo>
                <a:lnTo>
                  <a:pt x="162877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6" name="SMARTPenAnnotation230"/>
          <p:cNvSpPr/>
          <p:nvPr/>
        </p:nvSpPr>
        <p:spPr>
          <a:xfrm>
            <a:off x="6663690" y="4620589"/>
            <a:ext cx="162726" cy="248591"/>
          </a:xfrm>
          <a:custGeom>
            <a:avLst/>
            <a:gdLst/>
            <a:ahLst/>
            <a:cxnLst/>
            <a:rect l="0" t="0" r="0" b="0"/>
            <a:pathLst>
              <a:path w="162726" h="248591">
                <a:moveTo>
                  <a:pt x="0" y="42851"/>
                </a:moveTo>
                <a:lnTo>
                  <a:pt x="0" y="38300"/>
                </a:lnTo>
                <a:lnTo>
                  <a:pt x="952" y="36959"/>
                </a:lnTo>
                <a:lnTo>
                  <a:pt x="2540" y="36065"/>
                </a:lnTo>
                <a:lnTo>
                  <a:pt x="4551" y="35469"/>
                </a:lnTo>
                <a:lnTo>
                  <a:pt x="9325" y="32268"/>
                </a:lnTo>
                <a:lnTo>
                  <a:pt x="11931" y="30080"/>
                </a:lnTo>
                <a:lnTo>
                  <a:pt x="14621" y="27670"/>
                </a:lnTo>
                <a:lnTo>
                  <a:pt x="20151" y="22451"/>
                </a:lnTo>
                <a:lnTo>
                  <a:pt x="23911" y="20678"/>
                </a:lnTo>
                <a:lnTo>
                  <a:pt x="28324" y="19497"/>
                </a:lnTo>
                <a:lnTo>
                  <a:pt x="33170" y="18709"/>
                </a:lnTo>
                <a:lnTo>
                  <a:pt x="37353" y="17231"/>
                </a:lnTo>
                <a:lnTo>
                  <a:pt x="41095" y="15293"/>
                </a:lnTo>
                <a:lnTo>
                  <a:pt x="44541" y="13049"/>
                </a:lnTo>
                <a:lnTo>
                  <a:pt x="48744" y="10601"/>
                </a:lnTo>
                <a:lnTo>
                  <a:pt x="53451" y="8016"/>
                </a:lnTo>
                <a:lnTo>
                  <a:pt x="58494" y="5340"/>
                </a:lnTo>
                <a:lnTo>
                  <a:pt x="63761" y="3556"/>
                </a:lnTo>
                <a:lnTo>
                  <a:pt x="69177" y="2367"/>
                </a:lnTo>
                <a:lnTo>
                  <a:pt x="74693" y="1574"/>
                </a:lnTo>
                <a:lnTo>
                  <a:pt x="80275" y="1045"/>
                </a:lnTo>
                <a:lnTo>
                  <a:pt x="85902" y="693"/>
                </a:lnTo>
                <a:lnTo>
                  <a:pt x="97233" y="301"/>
                </a:lnTo>
                <a:lnTo>
                  <a:pt x="120030" y="50"/>
                </a:lnTo>
                <a:lnTo>
                  <a:pt x="138327" y="0"/>
                </a:lnTo>
                <a:lnTo>
                  <a:pt x="141748" y="949"/>
                </a:lnTo>
                <a:lnTo>
                  <a:pt x="144982" y="2534"/>
                </a:lnTo>
                <a:lnTo>
                  <a:pt x="148088" y="4543"/>
                </a:lnTo>
                <a:lnTo>
                  <a:pt x="151114" y="6835"/>
                </a:lnTo>
                <a:lnTo>
                  <a:pt x="154082" y="9315"/>
                </a:lnTo>
                <a:lnTo>
                  <a:pt x="157014" y="11921"/>
                </a:lnTo>
                <a:lnTo>
                  <a:pt x="158968" y="15564"/>
                </a:lnTo>
                <a:lnTo>
                  <a:pt x="160271" y="19897"/>
                </a:lnTo>
                <a:lnTo>
                  <a:pt x="161140" y="24691"/>
                </a:lnTo>
                <a:lnTo>
                  <a:pt x="161719" y="29791"/>
                </a:lnTo>
                <a:lnTo>
                  <a:pt x="162105" y="35097"/>
                </a:lnTo>
                <a:lnTo>
                  <a:pt x="162362" y="40539"/>
                </a:lnTo>
                <a:lnTo>
                  <a:pt x="162649" y="54206"/>
                </a:lnTo>
                <a:lnTo>
                  <a:pt x="162725" y="61851"/>
                </a:lnTo>
                <a:lnTo>
                  <a:pt x="161822" y="69805"/>
                </a:lnTo>
                <a:lnTo>
                  <a:pt x="160269" y="77965"/>
                </a:lnTo>
                <a:lnTo>
                  <a:pt x="158281" y="86263"/>
                </a:lnTo>
                <a:lnTo>
                  <a:pt x="156956" y="94653"/>
                </a:lnTo>
                <a:lnTo>
                  <a:pt x="156072" y="103102"/>
                </a:lnTo>
                <a:lnTo>
                  <a:pt x="155483" y="111593"/>
                </a:lnTo>
                <a:lnTo>
                  <a:pt x="154138" y="120111"/>
                </a:lnTo>
                <a:lnTo>
                  <a:pt x="152289" y="128648"/>
                </a:lnTo>
                <a:lnTo>
                  <a:pt x="150103" y="137197"/>
                </a:lnTo>
                <a:lnTo>
                  <a:pt x="147694" y="145753"/>
                </a:lnTo>
                <a:lnTo>
                  <a:pt x="142476" y="162880"/>
                </a:lnTo>
                <a:lnTo>
                  <a:pt x="139752" y="170495"/>
                </a:lnTo>
                <a:lnTo>
                  <a:pt x="136983" y="177477"/>
                </a:lnTo>
                <a:lnTo>
                  <a:pt x="134184" y="184036"/>
                </a:lnTo>
                <a:lnTo>
                  <a:pt x="128534" y="196405"/>
                </a:lnTo>
                <a:lnTo>
                  <a:pt x="125694" y="202370"/>
                </a:lnTo>
                <a:lnTo>
                  <a:pt x="123801" y="208252"/>
                </a:lnTo>
                <a:lnTo>
                  <a:pt x="122539" y="214078"/>
                </a:lnTo>
                <a:lnTo>
                  <a:pt x="121698" y="219867"/>
                </a:lnTo>
                <a:lnTo>
                  <a:pt x="121136" y="224679"/>
                </a:lnTo>
                <a:lnTo>
                  <a:pt x="120763" y="228840"/>
                </a:lnTo>
                <a:lnTo>
                  <a:pt x="120513" y="232566"/>
                </a:lnTo>
                <a:lnTo>
                  <a:pt x="119395" y="235050"/>
                </a:lnTo>
                <a:lnTo>
                  <a:pt x="117696" y="236706"/>
                </a:lnTo>
                <a:lnTo>
                  <a:pt x="115611" y="237810"/>
                </a:lnTo>
                <a:lnTo>
                  <a:pt x="114222" y="239498"/>
                </a:lnTo>
                <a:lnTo>
                  <a:pt x="113295" y="241577"/>
                </a:lnTo>
                <a:lnTo>
                  <a:pt x="111442" y="2485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7" name="SMARTPenAnnotation231"/>
          <p:cNvSpPr/>
          <p:nvPr/>
        </p:nvSpPr>
        <p:spPr>
          <a:xfrm>
            <a:off x="6680834" y="4680585"/>
            <a:ext cx="188597" cy="42863"/>
          </a:xfrm>
          <a:custGeom>
            <a:avLst/>
            <a:gdLst/>
            <a:ahLst/>
            <a:cxnLst/>
            <a:rect l="0" t="0" r="0" b="0"/>
            <a:pathLst>
              <a:path w="188597" h="42863">
                <a:moveTo>
                  <a:pt x="0" y="42862"/>
                </a:moveTo>
                <a:lnTo>
                  <a:pt x="0" y="38312"/>
                </a:lnTo>
                <a:lnTo>
                  <a:pt x="953" y="36971"/>
                </a:lnTo>
                <a:lnTo>
                  <a:pt x="2541" y="36077"/>
                </a:lnTo>
                <a:lnTo>
                  <a:pt x="6844" y="35084"/>
                </a:lnTo>
                <a:lnTo>
                  <a:pt x="11932" y="34643"/>
                </a:lnTo>
                <a:lnTo>
                  <a:pt x="17368" y="34446"/>
                </a:lnTo>
                <a:lnTo>
                  <a:pt x="20152" y="34394"/>
                </a:lnTo>
                <a:lnTo>
                  <a:pt x="22959" y="33407"/>
                </a:lnTo>
                <a:lnTo>
                  <a:pt x="25785" y="31796"/>
                </a:lnTo>
                <a:lnTo>
                  <a:pt x="28620" y="29770"/>
                </a:lnTo>
                <a:lnTo>
                  <a:pt x="32415" y="28419"/>
                </a:lnTo>
                <a:lnTo>
                  <a:pt x="36850" y="27519"/>
                </a:lnTo>
                <a:lnTo>
                  <a:pt x="41712" y="26918"/>
                </a:lnTo>
                <a:lnTo>
                  <a:pt x="46859" y="25565"/>
                </a:lnTo>
                <a:lnTo>
                  <a:pt x="52194" y="23711"/>
                </a:lnTo>
                <a:lnTo>
                  <a:pt x="57656" y="21522"/>
                </a:lnTo>
                <a:lnTo>
                  <a:pt x="63203" y="20063"/>
                </a:lnTo>
                <a:lnTo>
                  <a:pt x="68805" y="19090"/>
                </a:lnTo>
                <a:lnTo>
                  <a:pt x="74445" y="18442"/>
                </a:lnTo>
                <a:lnTo>
                  <a:pt x="81063" y="17057"/>
                </a:lnTo>
                <a:lnTo>
                  <a:pt x="88332" y="15181"/>
                </a:lnTo>
                <a:lnTo>
                  <a:pt x="96036" y="12978"/>
                </a:lnTo>
                <a:lnTo>
                  <a:pt x="104029" y="11509"/>
                </a:lnTo>
                <a:lnTo>
                  <a:pt x="112215" y="10530"/>
                </a:lnTo>
                <a:lnTo>
                  <a:pt x="120530" y="9877"/>
                </a:lnTo>
                <a:lnTo>
                  <a:pt x="128931" y="8490"/>
                </a:lnTo>
                <a:lnTo>
                  <a:pt x="137390" y="6612"/>
                </a:lnTo>
                <a:lnTo>
                  <a:pt x="145886" y="4408"/>
                </a:lnTo>
                <a:lnTo>
                  <a:pt x="153455" y="2939"/>
                </a:lnTo>
                <a:lnTo>
                  <a:pt x="160406" y="1959"/>
                </a:lnTo>
                <a:lnTo>
                  <a:pt x="166945" y="1306"/>
                </a:lnTo>
                <a:lnTo>
                  <a:pt x="172256" y="870"/>
                </a:lnTo>
                <a:lnTo>
                  <a:pt x="176751" y="580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8" name="SMARTPenAnnotation232"/>
          <p:cNvSpPr/>
          <p:nvPr/>
        </p:nvSpPr>
        <p:spPr>
          <a:xfrm>
            <a:off x="7023734" y="4637722"/>
            <a:ext cx="94299" cy="34291"/>
          </a:xfrm>
          <a:custGeom>
            <a:avLst/>
            <a:gdLst/>
            <a:ahLst/>
            <a:cxnLst/>
            <a:rect l="0" t="0" r="0" b="0"/>
            <a:pathLst>
              <a:path w="94299" h="34291">
                <a:moveTo>
                  <a:pt x="0" y="34290"/>
                </a:moveTo>
                <a:lnTo>
                  <a:pt x="0" y="26071"/>
                </a:lnTo>
                <a:lnTo>
                  <a:pt x="2541" y="25875"/>
                </a:lnTo>
                <a:lnTo>
                  <a:pt x="7381" y="25748"/>
                </a:lnTo>
                <a:lnTo>
                  <a:pt x="9683" y="24786"/>
                </a:lnTo>
                <a:lnTo>
                  <a:pt x="17322" y="21176"/>
                </a:lnTo>
                <a:lnTo>
                  <a:pt x="21073" y="19832"/>
                </a:lnTo>
                <a:lnTo>
                  <a:pt x="24527" y="18937"/>
                </a:lnTo>
                <a:lnTo>
                  <a:pt x="27781" y="18339"/>
                </a:lnTo>
                <a:lnTo>
                  <a:pt x="30904" y="17941"/>
                </a:lnTo>
                <a:lnTo>
                  <a:pt x="33937" y="17676"/>
                </a:lnTo>
                <a:lnTo>
                  <a:pt x="36913" y="17499"/>
                </a:lnTo>
                <a:lnTo>
                  <a:pt x="39849" y="16428"/>
                </a:lnTo>
                <a:lnTo>
                  <a:pt x="42759" y="14763"/>
                </a:lnTo>
                <a:lnTo>
                  <a:pt x="45651" y="12699"/>
                </a:lnTo>
                <a:lnTo>
                  <a:pt x="49484" y="11324"/>
                </a:lnTo>
                <a:lnTo>
                  <a:pt x="53945" y="10407"/>
                </a:lnTo>
                <a:lnTo>
                  <a:pt x="58823" y="9795"/>
                </a:lnTo>
                <a:lnTo>
                  <a:pt x="63028" y="9388"/>
                </a:lnTo>
                <a:lnTo>
                  <a:pt x="66785" y="9116"/>
                </a:lnTo>
                <a:lnTo>
                  <a:pt x="70241" y="8935"/>
                </a:lnTo>
                <a:lnTo>
                  <a:pt x="74449" y="7861"/>
                </a:lnTo>
                <a:lnTo>
                  <a:pt x="79161" y="6194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19" name="SMARTPenAnnotation233"/>
          <p:cNvSpPr/>
          <p:nvPr/>
        </p:nvSpPr>
        <p:spPr>
          <a:xfrm>
            <a:off x="6972300" y="4723451"/>
            <a:ext cx="214313" cy="51432"/>
          </a:xfrm>
          <a:custGeom>
            <a:avLst/>
            <a:gdLst/>
            <a:ahLst/>
            <a:cxnLst/>
            <a:rect l="0" t="0" r="0" b="0"/>
            <a:pathLst>
              <a:path w="214313" h="51432">
                <a:moveTo>
                  <a:pt x="0" y="51431"/>
                </a:moveTo>
                <a:lnTo>
                  <a:pt x="4550" y="46881"/>
                </a:lnTo>
                <a:lnTo>
                  <a:pt x="5891" y="44587"/>
                </a:lnTo>
                <a:lnTo>
                  <a:pt x="6784" y="42106"/>
                </a:lnTo>
                <a:lnTo>
                  <a:pt x="7380" y="39500"/>
                </a:lnTo>
                <a:lnTo>
                  <a:pt x="9683" y="36809"/>
                </a:lnTo>
                <a:lnTo>
                  <a:pt x="13123" y="34063"/>
                </a:lnTo>
                <a:lnTo>
                  <a:pt x="17321" y="31280"/>
                </a:lnTo>
                <a:lnTo>
                  <a:pt x="22025" y="28472"/>
                </a:lnTo>
                <a:lnTo>
                  <a:pt x="27065" y="25648"/>
                </a:lnTo>
                <a:lnTo>
                  <a:pt x="37747" y="19969"/>
                </a:lnTo>
                <a:lnTo>
                  <a:pt x="65801" y="5708"/>
                </a:lnTo>
                <a:lnTo>
                  <a:pt x="72442" y="3804"/>
                </a:lnTo>
                <a:lnTo>
                  <a:pt x="79727" y="2534"/>
                </a:lnTo>
                <a:lnTo>
                  <a:pt x="87441" y="1688"/>
                </a:lnTo>
                <a:lnTo>
                  <a:pt x="94489" y="1124"/>
                </a:lnTo>
                <a:lnTo>
                  <a:pt x="101093" y="749"/>
                </a:lnTo>
                <a:lnTo>
                  <a:pt x="113510" y="330"/>
                </a:lnTo>
                <a:lnTo>
                  <a:pt x="132164" y="95"/>
                </a:lnTo>
                <a:lnTo>
                  <a:pt x="185375" y="0"/>
                </a:lnTo>
                <a:lnTo>
                  <a:pt x="191210" y="952"/>
                </a:lnTo>
                <a:lnTo>
                  <a:pt x="197006" y="2538"/>
                </a:lnTo>
                <a:lnTo>
                  <a:pt x="214312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0" name="SMARTPenAnnotation234"/>
          <p:cNvSpPr/>
          <p:nvPr/>
        </p:nvSpPr>
        <p:spPr>
          <a:xfrm>
            <a:off x="7246619" y="4543425"/>
            <a:ext cx="196906" cy="282893"/>
          </a:xfrm>
          <a:custGeom>
            <a:avLst/>
            <a:gdLst/>
            <a:ahLst/>
            <a:cxnLst/>
            <a:rect l="0" t="0" r="0" b="0"/>
            <a:pathLst>
              <a:path w="196906" h="282893">
                <a:moveTo>
                  <a:pt x="8573" y="0"/>
                </a:moveTo>
                <a:lnTo>
                  <a:pt x="354" y="0"/>
                </a:lnTo>
                <a:lnTo>
                  <a:pt x="31" y="7381"/>
                </a:lnTo>
                <a:lnTo>
                  <a:pt x="5898" y="15181"/>
                </a:lnTo>
                <a:lnTo>
                  <a:pt x="8733" y="23124"/>
                </a:lnTo>
                <a:lnTo>
                  <a:pt x="12772" y="28693"/>
                </a:lnTo>
                <a:lnTo>
                  <a:pt x="14230" y="32463"/>
                </a:lnTo>
                <a:lnTo>
                  <a:pt x="15202" y="36882"/>
                </a:lnTo>
                <a:lnTo>
                  <a:pt x="15850" y="41733"/>
                </a:lnTo>
                <a:lnTo>
                  <a:pt x="17234" y="46871"/>
                </a:lnTo>
                <a:lnTo>
                  <a:pt x="19110" y="52203"/>
                </a:lnTo>
                <a:lnTo>
                  <a:pt x="21312" y="57662"/>
                </a:lnTo>
                <a:lnTo>
                  <a:pt x="26300" y="71347"/>
                </a:lnTo>
                <a:lnTo>
                  <a:pt x="28964" y="78997"/>
                </a:lnTo>
                <a:lnTo>
                  <a:pt x="30739" y="86002"/>
                </a:lnTo>
                <a:lnTo>
                  <a:pt x="31923" y="92577"/>
                </a:lnTo>
                <a:lnTo>
                  <a:pt x="32712" y="98865"/>
                </a:lnTo>
                <a:lnTo>
                  <a:pt x="34191" y="105915"/>
                </a:lnTo>
                <a:lnTo>
                  <a:pt x="36129" y="113473"/>
                </a:lnTo>
                <a:lnTo>
                  <a:pt x="38375" y="121368"/>
                </a:lnTo>
                <a:lnTo>
                  <a:pt x="39870" y="129490"/>
                </a:lnTo>
                <a:lnTo>
                  <a:pt x="40868" y="137761"/>
                </a:lnTo>
                <a:lnTo>
                  <a:pt x="41533" y="146133"/>
                </a:lnTo>
                <a:lnTo>
                  <a:pt x="42929" y="153620"/>
                </a:lnTo>
                <a:lnTo>
                  <a:pt x="44812" y="160515"/>
                </a:lnTo>
                <a:lnTo>
                  <a:pt x="47020" y="167018"/>
                </a:lnTo>
                <a:lnTo>
                  <a:pt x="48492" y="173257"/>
                </a:lnTo>
                <a:lnTo>
                  <a:pt x="49473" y="179323"/>
                </a:lnTo>
                <a:lnTo>
                  <a:pt x="50127" y="185270"/>
                </a:lnTo>
                <a:lnTo>
                  <a:pt x="50563" y="191141"/>
                </a:lnTo>
                <a:lnTo>
                  <a:pt x="50854" y="196960"/>
                </a:lnTo>
                <a:lnTo>
                  <a:pt x="51047" y="202744"/>
                </a:lnTo>
                <a:lnTo>
                  <a:pt x="52130" y="207553"/>
                </a:lnTo>
                <a:lnTo>
                  <a:pt x="57251" y="218871"/>
                </a:lnTo>
                <a:lnTo>
                  <a:pt x="59191" y="227305"/>
                </a:lnTo>
                <a:lnTo>
                  <a:pt x="59766" y="231179"/>
                </a:lnTo>
                <a:lnTo>
                  <a:pt x="59976" y="238676"/>
                </a:lnTo>
                <a:lnTo>
                  <a:pt x="60007" y="231220"/>
                </a:lnTo>
                <a:lnTo>
                  <a:pt x="60008" y="203953"/>
                </a:lnTo>
                <a:lnTo>
                  <a:pt x="60961" y="199786"/>
                </a:lnTo>
                <a:lnTo>
                  <a:pt x="62548" y="195103"/>
                </a:lnTo>
                <a:lnTo>
                  <a:pt x="64559" y="190076"/>
                </a:lnTo>
                <a:lnTo>
                  <a:pt x="69333" y="181951"/>
                </a:lnTo>
                <a:lnTo>
                  <a:pt x="74630" y="174212"/>
                </a:lnTo>
                <a:lnTo>
                  <a:pt x="77376" y="169481"/>
                </a:lnTo>
                <a:lnTo>
                  <a:pt x="80160" y="164422"/>
                </a:lnTo>
                <a:lnTo>
                  <a:pt x="83920" y="160097"/>
                </a:lnTo>
                <a:lnTo>
                  <a:pt x="88332" y="156261"/>
                </a:lnTo>
                <a:lnTo>
                  <a:pt x="93178" y="152752"/>
                </a:lnTo>
                <a:lnTo>
                  <a:pt x="97362" y="149459"/>
                </a:lnTo>
                <a:lnTo>
                  <a:pt x="101103" y="146312"/>
                </a:lnTo>
                <a:lnTo>
                  <a:pt x="104550" y="143261"/>
                </a:lnTo>
                <a:lnTo>
                  <a:pt x="110919" y="137332"/>
                </a:lnTo>
                <a:lnTo>
                  <a:pt x="113951" y="134417"/>
                </a:lnTo>
                <a:lnTo>
                  <a:pt x="117877" y="131521"/>
                </a:lnTo>
                <a:lnTo>
                  <a:pt x="122400" y="128639"/>
                </a:lnTo>
                <a:lnTo>
                  <a:pt x="127321" y="125764"/>
                </a:lnTo>
                <a:lnTo>
                  <a:pt x="131553" y="123847"/>
                </a:lnTo>
                <a:lnTo>
                  <a:pt x="135327" y="122570"/>
                </a:lnTo>
                <a:lnTo>
                  <a:pt x="138796" y="121718"/>
                </a:lnTo>
                <a:lnTo>
                  <a:pt x="142061" y="121151"/>
                </a:lnTo>
                <a:lnTo>
                  <a:pt x="145190" y="120772"/>
                </a:lnTo>
                <a:lnTo>
                  <a:pt x="148228" y="120520"/>
                </a:lnTo>
                <a:lnTo>
                  <a:pt x="152159" y="121304"/>
                </a:lnTo>
                <a:lnTo>
                  <a:pt x="156684" y="122779"/>
                </a:lnTo>
                <a:lnTo>
                  <a:pt x="161607" y="124715"/>
                </a:lnTo>
                <a:lnTo>
                  <a:pt x="165840" y="126958"/>
                </a:lnTo>
                <a:lnTo>
                  <a:pt x="169615" y="129406"/>
                </a:lnTo>
                <a:lnTo>
                  <a:pt x="173084" y="131991"/>
                </a:lnTo>
                <a:lnTo>
                  <a:pt x="177303" y="133714"/>
                </a:lnTo>
                <a:lnTo>
                  <a:pt x="182019" y="134862"/>
                </a:lnTo>
                <a:lnTo>
                  <a:pt x="187069" y="135628"/>
                </a:lnTo>
                <a:lnTo>
                  <a:pt x="190435" y="138044"/>
                </a:lnTo>
                <a:lnTo>
                  <a:pt x="192680" y="141559"/>
                </a:lnTo>
                <a:lnTo>
                  <a:pt x="195174" y="149592"/>
                </a:lnTo>
                <a:lnTo>
                  <a:pt x="196281" y="156338"/>
                </a:lnTo>
                <a:lnTo>
                  <a:pt x="196774" y="162511"/>
                </a:lnTo>
                <a:lnTo>
                  <a:pt x="196905" y="165490"/>
                </a:lnTo>
                <a:lnTo>
                  <a:pt x="194511" y="173881"/>
                </a:lnTo>
                <a:lnTo>
                  <a:pt x="192540" y="178786"/>
                </a:lnTo>
                <a:lnTo>
                  <a:pt x="190272" y="183960"/>
                </a:lnTo>
                <a:lnTo>
                  <a:pt x="185214" y="194790"/>
                </a:lnTo>
                <a:lnTo>
                  <a:pt x="181578" y="200345"/>
                </a:lnTo>
                <a:lnTo>
                  <a:pt x="177250" y="205953"/>
                </a:lnTo>
                <a:lnTo>
                  <a:pt x="172459" y="211597"/>
                </a:lnTo>
                <a:lnTo>
                  <a:pt x="167361" y="216312"/>
                </a:lnTo>
                <a:lnTo>
                  <a:pt x="162056" y="220408"/>
                </a:lnTo>
                <a:lnTo>
                  <a:pt x="156615" y="224091"/>
                </a:lnTo>
                <a:lnTo>
                  <a:pt x="151083" y="228451"/>
                </a:lnTo>
                <a:lnTo>
                  <a:pt x="145490" y="233263"/>
                </a:lnTo>
                <a:lnTo>
                  <a:pt x="139856" y="238376"/>
                </a:lnTo>
                <a:lnTo>
                  <a:pt x="134195" y="242737"/>
                </a:lnTo>
                <a:lnTo>
                  <a:pt x="128516" y="246598"/>
                </a:lnTo>
                <a:lnTo>
                  <a:pt x="122824" y="250123"/>
                </a:lnTo>
                <a:lnTo>
                  <a:pt x="117126" y="253426"/>
                </a:lnTo>
                <a:lnTo>
                  <a:pt x="105714" y="259636"/>
                </a:lnTo>
                <a:lnTo>
                  <a:pt x="99051" y="262626"/>
                </a:lnTo>
                <a:lnTo>
                  <a:pt x="91752" y="265571"/>
                </a:lnTo>
                <a:lnTo>
                  <a:pt x="84028" y="268487"/>
                </a:lnTo>
                <a:lnTo>
                  <a:pt x="76974" y="271384"/>
                </a:lnTo>
                <a:lnTo>
                  <a:pt x="70366" y="274268"/>
                </a:lnTo>
                <a:lnTo>
                  <a:pt x="64056" y="277142"/>
                </a:lnTo>
                <a:lnTo>
                  <a:pt x="58897" y="279059"/>
                </a:lnTo>
                <a:lnTo>
                  <a:pt x="54505" y="280337"/>
                </a:lnTo>
                <a:lnTo>
                  <a:pt x="50624" y="281189"/>
                </a:lnTo>
                <a:lnTo>
                  <a:pt x="46132" y="281757"/>
                </a:lnTo>
                <a:lnTo>
                  <a:pt x="41233" y="282135"/>
                </a:lnTo>
                <a:lnTo>
                  <a:pt x="31661" y="282556"/>
                </a:lnTo>
                <a:lnTo>
                  <a:pt x="20917" y="282793"/>
                </a:lnTo>
                <a:lnTo>
                  <a:pt x="0" y="2828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1" name="SMARTPenAnnotation235"/>
          <p:cNvSpPr/>
          <p:nvPr/>
        </p:nvSpPr>
        <p:spPr>
          <a:xfrm>
            <a:off x="1048810" y="2786062"/>
            <a:ext cx="334220" cy="556708"/>
          </a:xfrm>
          <a:custGeom>
            <a:avLst/>
            <a:gdLst/>
            <a:ahLst/>
            <a:cxnLst/>
            <a:rect l="0" t="0" r="0" b="0"/>
            <a:pathLst>
              <a:path w="334220" h="556708">
                <a:moveTo>
                  <a:pt x="34182" y="8573"/>
                </a:moveTo>
                <a:lnTo>
                  <a:pt x="29631" y="8573"/>
                </a:lnTo>
                <a:lnTo>
                  <a:pt x="27338" y="7620"/>
                </a:lnTo>
                <a:lnTo>
                  <a:pt x="18582" y="1192"/>
                </a:lnTo>
                <a:lnTo>
                  <a:pt x="15184" y="530"/>
                </a:lnTo>
                <a:lnTo>
                  <a:pt x="6099" y="14"/>
                </a:lnTo>
                <a:lnTo>
                  <a:pt x="0" y="0"/>
                </a:lnTo>
                <a:lnTo>
                  <a:pt x="4475" y="4551"/>
                </a:lnTo>
                <a:lnTo>
                  <a:pt x="5804" y="6844"/>
                </a:lnTo>
                <a:lnTo>
                  <a:pt x="8629" y="14622"/>
                </a:lnTo>
                <a:lnTo>
                  <a:pt x="17634" y="28324"/>
                </a:lnTo>
                <a:lnTo>
                  <a:pt x="25786" y="41095"/>
                </a:lnTo>
                <a:lnTo>
                  <a:pt x="34234" y="53451"/>
                </a:lnTo>
                <a:lnTo>
                  <a:pt x="42770" y="69178"/>
                </a:lnTo>
                <a:lnTo>
                  <a:pt x="45622" y="74693"/>
                </a:lnTo>
                <a:lnTo>
                  <a:pt x="48791" y="85902"/>
                </a:lnTo>
                <a:lnTo>
                  <a:pt x="51153" y="97234"/>
                </a:lnTo>
                <a:lnTo>
                  <a:pt x="57837" y="114323"/>
                </a:lnTo>
                <a:lnTo>
                  <a:pt x="65850" y="131452"/>
                </a:lnTo>
                <a:lnTo>
                  <a:pt x="75209" y="148592"/>
                </a:lnTo>
                <a:lnTo>
                  <a:pt x="84484" y="160021"/>
                </a:lnTo>
                <a:lnTo>
                  <a:pt x="92416" y="168911"/>
                </a:lnTo>
                <a:lnTo>
                  <a:pt x="100069" y="176036"/>
                </a:lnTo>
                <a:lnTo>
                  <a:pt x="114135" y="185403"/>
                </a:lnTo>
                <a:lnTo>
                  <a:pt x="121469" y="191304"/>
                </a:lnTo>
                <a:lnTo>
                  <a:pt x="130953" y="199981"/>
                </a:lnTo>
                <a:lnTo>
                  <a:pt x="134891" y="201901"/>
                </a:lnTo>
                <a:lnTo>
                  <a:pt x="149535" y="205555"/>
                </a:lnTo>
                <a:lnTo>
                  <a:pt x="154899" y="207522"/>
                </a:lnTo>
                <a:lnTo>
                  <a:pt x="168094" y="212971"/>
                </a:lnTo>
                <a:lnTo>
                  <a:pt x="170129" y="212466"/>
                </a:lnTo>
                <a:lnTo>
                  <a:pt x="177544" y="208156"/>
                </a:lnTo>
                <a:lnTo>
                  <a:pt x="182988" y="206814"/>
                </a:lnTo>
                <a:lnTo>
                  <a:pt x="188583" y="203677"/>
                </a:lnTo>
                <a:lnTo>
                  <a:pt x="195197" y="199108"/>
                </a:lnTo>
                <a:lnTo>
                  <a:pt x="204487" y="193903"/>
                </a:lnTo>
                <a:lnTo>
                  <a:pt x="212426" y="185874"/>
                </a:lnTo>
                <a:lnTo>
                  <a:pt x="215876" y="181066"/>
                </a:lnTo>
                <a:lnTo>
                  <a:pt x="219710" y="170644"/>
                </a:lnTo>
                <a:lnTo>
                  <a:pt x="222366" y="159662"/>
                </a:lnTo>
                <a:lnTo>
                  <a:pt x="229217" y="143721"/>
                </a:lnTo>
                <a:lnTo>
                  <a:pt x="234529" y="135949"/>
                </a:lnTo>
                <a:lnTo>
                  <a:pt x="237525" y="124239"/>
                </a:lnTo>
                <a:lnTo>
                  <a:pt x="239809" y="110463"/>
                </a:lnTo>
                <a:lnTo>
                  <a:pt x="243999" y="97989"/>
                </a:lnTo>
                <a:lnTo>
                  <a:pt x="249037" y="86096"/>
                </a:lnTo>
                <a:lnTo>
                  <a:pt x="253498" y="74460"/>
                </a:lnTo>
                <a:lnTo>
                  <a:pt x="256009" y="57199"/>
                </a:lnTo>
                <a:lnTo>
                  <a:pt x="256754" y="40972"/>
                </a:lnTo>
                <a:lnTo>
                  <a:pt x="257005" y="26473"/>
                </a:lnTo>
                <a:lnTo>
                  <a:pt x="257067" y="8640"/>
                </a:lnTo>
                <a:lnTo>
                  <a:pt x="257067" y="8618"/>
                </a:lnTo>
                <a:lnTo>
                  <a:pt x="257067" y="44573"/>
                </a:lnTo>
                <a:lnTo>
                  <a:pt x="259607" y="53465"/>
                </a:lnTo>
                <a:lnTo>
                  <a:pt x="262958" y="63767"/>
                </a:lnTo>
                <a:lnTo>
                  <a:pt x="264448" y="74696"/>
                </a:lnTo>
                <a:lnTo>
                  <a:pt x="265110" y="88443"/>
                </a:lnTo>
                <a:lnTo>
                  <a:pt x="266357" y="103126"/>
                </a:lnTo>
                <a:lnTo>
                  <a:pt x="270086" y="116001"/>
                </a:lnTo>
                <a:lnTo>
                  <a:pt x="272378" y="130614"/>
                </a:lnTo>
                <a:lnTo>
                  <a:pt x="274349" y="146633"/>
                </a:lnTo>
                <a:lnTo>
                  <a:pt x="278401" y="163278"/>
                </a:lnTo>
                <a:lnTo>
                  <a:pt x="283376" y="180200"/>
                </a:lnTo>
                <a:lnTo>
                  <a:pt x="288762" y="196294"/>
                </a:lnTo>
                <a:lnTo>
                  <a:pt x="294331" y="209797"/>
                </a:lnTo>
                <a:lnTo>
                  <a:pt x="295245" y="217970"/>
                </a:lnTo>
                <a:lnTo>
                  <a:pt x="294901" y="227228"/>
                </a:lnTo>
                <a:lnTo>
                  <a:pt x="293720" y="237210"/>
                </a:lnTo>
                <a:lnTo>
                  <a:pt x="293885" y="246723"/>
                </a:lnTo>
                <a:lnTo>
                  <a:pt x="294947" y="255922"/>
                </a:lnTo>
                <a:lnTo>
                  <a:pt x="296608" y="264912"/>
                </a:lnTo>
                <a:lnTo>
                  <a:pt x="297715" y="273763"/>
                </a:lnTo>
                <a:lnTo>
                  <a:pt x="298453" y="282521"/>
                </a:lnTo>
                <a:lnTo>
                  <a:pt x="298945" y="291217"/>
                </a:lnTo>
                <a:lnTo>
                  <a:pt x="299492" y="311040"/>
                </a:lnTo>
                <a:lnTo>
                  <a:pt x="299638" y="321660"/>
                </a:lnTo>
                <a:lnTo>
                  <a:pt x="300688" y="331598"/>
                </a:lnTo>
                <a:lnTo>
                  <a:pt x="302340" y="341080"/>
                </a:lnTo>
                <a:lnTo>
                  <a:pt x="304394" y="350259"/>
                </a:lnTo>
                <a:lnTo>
                  <a:pt x="305763" y="359236"/>
                </a:lnTo>
                <a:lnTo>
                  <a:pt x="306676" y="368078"/>
                </a:lnTo>
                <a:lnTo>
                  <a:pt x="307285" y="376831"/>
                </a:lnTo>
                <a:lnTo>
                  <a:pt x="305421" y="394175"/>
                </a:lnTo>
                <a:lnTo>
                  <a:pt x="301418" y="410457"/>
                </a:lnTo>
                <a:lnTo>
                  <a:pt x="296463" y="424043"/>
                </a:lnTo>
                <a:lnTo>
                  <a:pt x="291086" y="438971"/>
                </a:lnTo>
                <a:lnTo>
                  <a:pt x="279873" y="471838"/>
                </a:lnTo>
                <a:lnTo>
                  <a:pt x="271648" y="486248"/>
                </a:lnTo>
                <a:lnTo>
                  <a:pt x="261643" y="499003"/>
                </a:lnTo>
                <a:lnTo>
                  <a:pt x="256307" y="505071"/>
                </a:lnTo>
                <a:lnTo>
                  <a:pt x="250846" y="511022"/>
                </a:lnTo>
                <a:lnTo>
                  <a:pt x="245299" y="515941"/>
                </a:lnTo>
                <a:lnTo>
                  <a:pt x="239697" y="520173"/>
                </a:lnTo>
                <a:lnTo>
                  <a:pt x="234057" y="523947"/>
                </a:lnTo>
                <a:lnTo>
                  <a:pt x="228392" y="527416"/>
                </a:lnTo>
                <a:lnTo>
                  <a:pt x="222710" y="530680"/>
                </a:lnTo>
                <a:lnTo>
                  <a:pt x="212270" y="536848"/>
                </a:lnTo>
                <a:lnTo>
                  <a:pt x="204455" y="542764"/>
                </a:lnTo>
                <a:lnTo>
                  <a:pt x="195266" y="548568"/>
                </a:lnTo>
                <a:lnTo>
                  <a:pt x="190149" y="551450"/>
                </a:lnTo>
                <a:lnTo>
                  <a:pt x="184832" y="553371"/>
                </a:lnTo>
                <a:lnTo>
                  <a:pt x="179383" y="554651"/>
                </a:lnTo>
                <a:lnTo>
                  <a:pt x="169201" y="556074"/>
                </a:lnTo>
                <a:lnTo>
                  <a:pt x="161500" y="556707"/>
                </a:lnTo>
                <a:lnTo>
                  <a:pt x="152363" y="554448"/>
                </a:lnTo>
                <a:lnTo>
                  <a:pt x="142904" y="550269"/>
                </a:lnTo>
                <a:lnTo>
                  <a:pt x="131272" y="542561"/>
                </a:lnTo>
                <a:lnTo>
                  <a:pt x="121465" y="537048"/>
                </a:lnTo>
                <a:lnTo>
                  <a:pt x="113297" y="528883"/>
                </a:lnTo>
                <a:lnTo>
                  <a:pt x="103343" y="516116"/>
                </a:lnTo>
                <a:lnTo>
                  <a:pt x="100292" y="512670"/>
                </a:lnTo>
                <a:lnTo>
                  <a:pt x="98258" y="508467"/>
                </a:lnTo>
                <a:lnTo>
                  <a:pt x="95998" y="498718"/>
                </a:lnTo>
                <a:lnTo>
                  <a:pt x="94725" y="482519"/>
                </a:lnTo>
                <a:lnTo>
                  <a:pt x="94348" y="465655"/>
                </a:lnTo>
                <a:lnTo>
                  <a:pt x="96800" y="454290"/>
                </a:lnTo>
                <a:lnTo>
                  <a:pt x="103536" y="437182"/>
                </a:lnTo>
                <a:lnTo>
                  <a:pt x="111564" y="420048"/>
                </a:lnTo>
                <a:lnTo>
                  <a:pt x="118104" y="408621"/>
                </a:lnTo>
                <a:lnTo>
                  <a:pt x="127361" y="397192"/>
                </a:lnTo>
                <a:lnTo>
                  <a:pt x="132496" y="391477"/>
                </a:lnTo>
                <a:lnTo>
                  <a:pt x="143282" y="380047"/>
                </a:lnTo>
                <a:lnTo>
                  <a:pt x="148825" y="375285"/>
                </a:lnTo>
                <a:lnTo>
                  <a:pt x="154426" y="371158"/>
                </a:lnTo>
                <a:lnTo>
                  <a:pt x="160065" y="367453"/>
                </a:lnTo>
                <a:lnTo>
                  <a:pt x="165729" y="364031"/>
                </a:lnTo>
                <a:lnTo>
                  <a:pt x="171410" y="360798"/>
                </a:lnTo>
                <a:lnTo>
                  <a:pt x="182802" y="354664"/>
                </a:lnTo>
                <a:lnTo>
                  <a:pt x="194215" y="348764"/>
                </a:lnTo>
                <a:lnTo>
                  <a:pt x="200878" y="345857"/>
                </a:lnTo>
                <a:lnTo>
                  <a:pt x="208178" y="342966"/>
                </a:lnTo>
                <a:lnTo>
                  <a:pt x="215902" y="340087"/>
                </a:lnTo>
                <a:lnTo>
                  <a:pt x="222956" y="338167"/>
                </a:lnTo>
                <a:lnTo>
                  <a:pt x="229564" y="336887"/>
                </a:lnTo>
                <a:lnTo>
                  <a:pt x="235874" y="336034"/>
                </a:lnTo>
                <a:lnTo>
                  <a:pt x="241986" y="335465"/>
                </a:lnTo>
                <a:lnTo>
                  <a:pt x="247965" y="335086"/>
                </a:lnTo>
                <a:lnTo>
                  <a:pt x="259689" y="334664"/>
                </a:lnTo>
                <a:lnTo>
                  <a:pt x="282738" y="334394"/>
                </a:lnTo>
                <a:lnTo>
                  <a:pt x="334219" y="33432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2" name="SMARTPenAnnotation236"/>
          <p:cNvSpPr/>
          <p:nvPr/>
        </p:nvSpPr>
        <p:spPr>
          <a:xfrm>
            <a:off x="1511970" y="2837497"/>
            <a:ext cx="188243" cy="8574"/>
          </a:xfrm>
          <a:custGeom>
            <a:avLst/>
            <a:gdLst/>
            <a:ahLst/>
            <a:cxnLst/>
            <a:rect l="0" t="0" r="0" b="0"/>
            <a:pathLst>
              <a:path w="188243" h="8574">
                <a:moveTo>
                  <a:pt x="8219" y="0"/>
                </a:moveTo>
                <a:lnTo>
                  <a:pt x="0" y="0"/>
                </a:lnTo>
                <a:lnTo>
                  <a:pt x="11610" y="0"/>
                </a:lnTo>
                <a:lnTo>
                  <a:pt x="14290" y="953"/>
                </a:lnTo>
                <a:lnTo>
                  <a:pt x="17029" y="2540"/>
                </a:lnTo>
                <a:lnTo>
                  <a:pt x="19807" y="4551"/>
                </a:lnTo>
                <a:lnTo>
                  <a:pt x="22612" y="5892"/>
                </a:lnTo>
                <a:lnTo>
                  <a:pt x="25434" y="6785"/>
                </a:lnTo>
                <a:lnTo>
                  <a:pt x="28269" y="7381"/>
                </a:lnTo>
                <a:lnTo>
                  <a:pt x="32063" y="7778"/>
                </a:lnTo>
                <a:lnTo>
                  <a:pt x="36498" y="8043"/>
                </a:lnTo>
                <a:lnTo>
                  <a:pt x="45552" y="8337"/>
                </a:lnTo>
                <a:lnTo>
                  <a:pt x="57910" y="8503"/>
                </a:lnTo>
                <a:lnTo>
                  <a:pt x="71262" y="8542"/>
                </a:lnTo>
                <a:lnTo>
                  <a:pt x="77870" y="7599"/>
                </a:lnTo>
                <a:lnTo>
                  <a:pt x="84181" y="6019"/>
                </a:lnTo>
                <a:lnTo>
                  <a:pt x="90293" y="4013"/>
                </a:lnTo>
                <a:lnTo>
                  <a:pt x="96273" y="2675"/>
                </a:lnTo>
                <a:lnTo>
                  <a:pt x="102164" y="1783"/>
                </a:lnTo>
                <a:lnTo>
                  <a:pt x="107997" y="1189"/>
                </a:lnTo>
                <a:lnTo>
                  <a:pt x="113790" y="793"/>
                </a:lnTo>
                <a:lnTo>
                  <a:pt x="119557" y="528"/>
                </a:lnTo>
                <a:lnTo>
                  <a:pt x="131045" y="235"/>
                </a:lnTo>
                <a:lnTo>
                  <a:pt x="142501" y="104"/>
                </a:lnTo>
                <a:lnTo>
                  <a:pt x="148223" y="1022"/>
                </a:lnTo>
                <a:lnTo>
                  <a:pt x="153943" y="2586"/>
                </a:lnTo>
                <a:lnTo>
                  <a:pt x="159661" y="4582"/>
                </a:lnTo>
                <a:lnTo>
                  <a:pt x="164425" y="5912"/>
                </a:lnTo>
                <a:lnTo>
                  <a:pt x="168554" y="6799"/>
                </a:lnTo>
                <a:lnTo>
                  <a:pt x="172259" y="7390"/>
                </a:lnTo>
                <a:lnTo>
                  <a:pt x="175682" y="7784"/>
                </a:lnTo>
                <a:lnTo>
                  <a:pt x="178916" y="8047"/>
                </a:lnTo>
                <a:lnTo>
                  <a:pt x="188242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3" name="SMARTPenAnnotation237"/>
          <p:cNvSpPr/>
          <p:nvPr/>
        </p:nvSpPr>
        <p:spPr>
          <a:xfrm>
            <a:off x="1489533" y="2931804"/>
            <a:ext cx="219252" cy="8564"/>
          </a:xfrm>
          <a:custGeom>
            <a:avLst/>
            <a:gdLst/>
            <a:ahLst/>
            <a:cxnLst/>
            <a:rect l="0" t="0" r="0" b="0"/>
            <a:pathLst>
              <a:path w="219252" h="8564">
                <a:moveTo>
                  <a:pt x="4939" y="8563"/>
                </a:moveTo>
                <a:lnTo>
                  <a:pt x="0" y="8563"/>
                </a:lnTo>
                <a:lnTo>
                  <a:pt x="87013" y="8563"/>
                </a:lnTo>
                <a:lnTo>
                  <a:pt x="93945" y="7610"/>
                </a:lnTo>
                <a:lnTo>
                  <a:pt x="101424" y="6023"/>
                </a:lnTo>
                <a:lnTo>
                  <a:pt x="109267" y="4012"/>
                </a:lnTo>
                <a:lnTo>
                  <a:pt x="116401" y="2672"/>
                </a:lnTo>
                <a:lnTo>
                  <a:pt x="123062" y="1778"/>
                </a:lnTo>
                <a:lnTo>
                  <a:pt x="129408" y="1182"/>
                </a:lnTo>
                <a:lnTo>
                  <a:pt x="136496" y="785"/>
                </a:lnTo>
                <a:lnTo>
                  <a:pt x="151991" y="343"/>
                </a:lnTo>
                <a:lnTo>
                  <a:pt x="190291" y="22"/>
                </a:lnTo>
                <a:lnTo>
                  <a:pt x="203156" y="0"/>
                </a:lnTo>
                <a:lnTo>
                  <a:pt x="206616" y="949"/>
                </a:lnTo>
                <a:lnTo>
                  <a:pt x="209876" y="2535"/>
                </a:lnTo>
                <a:lnTo>
                  <a:pt x="219251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4" name="SMARTPenAnnotation238"/>
          <p:cNvSpPr/>
          <p:nvPr/>
        </p:nvSpPr>
        <p:spPr>
          <a:xfrm>
            <a:off x="1794509" y="2657509"/>
            <a:ext cx="291068" cy="334294"/>
          </a:xfrm>
          <a:custGeom>
            <a:avLst/>
            <a:gdLst/>
            <a:ahLst/>
            <a:cxnLst/>
            <a:rect l="0" t="0" r="0" b="0"/>
            <a:pathLst>
              <a:path w="291068" h="334294">
                <a:moveTo>
                  <a:pt x="0" y="59973"/>
                </a:moveTo>
                <a:lnTo>
                  <a:pt x="9102" y="55422"/>
                </a:lnTo>
                <a:lnTo>
                  <a:pt x="16111" y="53188"/>
                </a:lnTo>
                <a:lnTo>
                  <a:pt x="23353" y="52195"/>
                </a:lnTo>
                <a:lnTo>
                  <a:pt x="27951" y="51930"/>
                </a:lnTo>
                <a:lnTo>
                  <a:pt x="37188" y="51636"/>
                </a:lnTo>
                <a:lnTo>
                  <a:pt x="44468" y="51505"/>
                </a:lnTo>
                <a:lnTo>
                  <a:pt x="49648" y="50518"/>
                </a:lnTo>
                <a:lnTo>
                  <a:pt x="55959" y="48907"/>
                </a:lnTo>
                <a:lnTo>
                  <a:pt x="63023" y="46881"/>
                </a:lnTo>
                <a:lnTo>
                  <a:pt x="69638" y="44577"/>
                </a:lnTo>
                <a:lnTo>
                  <a:pt x="75953" y="42089"/>
                </a:lnTo>
                <a:lnTo>
                  <a:pt x="82068" y="39478"/>
                </a:lnTo>
                <a:lnTo>
                  <a:pt x="89002" y="37737"/>
                </a:lnTo>
                <a:lnTo>
                  <a:pt x="96482" y="36577"/>
                </a:lnTo>
                <a:lnTo>
                  <a:pt x="104327" y="35803"/>
                </a:lnTo>
                <a:lnTo>
                  <a:pt x="111461" y="34335"/>
                </a:lnTo>
                <a:lnTo>
                  <a:pt x="118123" y="32403"/>
                </a:lnTo>
                <a:lnTo>
                  <a:pt x="147052" y="22460"/>
                </a:lnTo>
                <a:lnTo>
                  <a:pt x="154233" y="19724"/>
                </a:lnTo>
                <a:lnTo>
                  <a:pt x="160924" y="16948"/>
                </a:lnTo>
                <a:lnTo>
                  <a:pt x="167291" y="14145"/>
                </a:lnTo>
                <a:lnTo>
                  <a:pt x="174392" y="12276"/>
                </a:lnTo>
                <a:lnTo>
                  <a:pt x="181984" y="11030"/>
                </a:lnTo>
                <a:lnTo>
                  <a:pt x="189903" y="10199"/>
                </a:lnTo>
                <a:lnTo>
                  <a:pt x="197087" y="8693"/>
                </a:lnTo>
                <a:lnTo>
                  <a:pt x="203782" y="6736"/>
                </a:lnTo>
                <a:lnTo>
                  <a:pt x="210149" y="4480"/>
                </a:lnTo>
                <a:lnTo>
                  <a:pt x="216300" y="2975"/>
                </a:lnTo>
                <a:lnTo>
                  <a:pt x="222305" y="1972"/>
                </a:lnTo>
                <a:lnTo>
                  <a:pt x="228213" y="1303"/>
                </a:lnTo>
                <a:lnTo>
                  <a:pt x="234058" y="857"/>
                </a:lnTo>
                <a:lnTo>
                  <a:pt x="239859" y="560"/>
                </a:lnTo>
                <a:lnTo>
                  <a:pt x="254584" y="142"/>
                </a:lnTo>
                <a:lnTo>
                  <a:pt x="268094" y="0"/>
                </a:lnTo>
                <a:lnTo>
                  <a:pt x="271122" y="941"/>
                </a:lnTo>
                <a:lnTo>
                  <a:pt x="277026" y="4527"/>
                </a:lnTo>
                <a:lnTo>
                  <a:pt x="278982" y="6816"/>
                </a:lnTo>
                <a:lnTo>
                  <a:pt x="280286" y="9295"/>
                </a:lnTo>
                <a:lnTo>
                  <a:pt x="281155" y="11900"/>
                </a:lnTo>
                <a:lnTo>
                  <a:pt x="284660" y="17335"/>
                </a:lnTo>
                <a:lnTo>
                  <a:pt x="286929" y="20118"/>
                </a:lnTo>
                <a:lnTo>
                  <a:pt x="288441" y="22925"/>
                </a:lnTo>
                <a:lnTo>
                  <a:pt x="290121" y="28585"/>
                </a:lnTo>
                <a:lnTo>
                  <a:pt x="291067" y="37126"/>
                </a:lnTo>
                <a:lnTo>
                  <a:pt x="288749" y="45374"/>
                </a:lnTo>
                <a:lnTo>
                  <a:pt x="285496" y="55390"/>
                </a:lnTo>
                <a:lnTo>
                  <a:pt x="284628" y="60727"/>
                </a:lnTo>
                <a:lnTo>
                  <a:pt x="284049" y="66191"/>
                </a:lnTo>
                <a:lnTo>
                  <a:pt x="282712" y="71738"/>
                </a:lnTo>
                <a:lnTo>
                  <a:pt x="280867" y="77342"/>
                </a:lnTo>
                <a:lnTo>
                  <a:pt x="278685" y="82982"/>
                </a:lnTo>
                <a:lnTo>
                  <a:pt x="277230" y="88647"/>
                </a:lnTo>
                <a:lnTo>
                  <a:pt x="276260" y="94329"/>
                </a:lnTo>
                <a:lnTo>
                  <a:pt x="275614" y="100022"/>
                </a:lnTo>
                <a:lnTo>
                  <a:pt x="274230" y="105722"/>
                </a:lnTo>
                <a:lnTo>
                  <a:pt x="272355" y="111428"/>
                </a:lnTo>
                <a:lnTo>
                  <a:pt x="270153" y="117136"/>
                </a:lnTo>
                <a:lnTo>
                  <a:pt x="265166" y="131099"/>
                </a:lnTo>
                <a:lnTo>
                  <a:pt x="262502" y="138823"/>
                </a:lnTo>
                <a:lnTo>
                  <a:pt x="259774" y="145877"/>
                </a:lnTo>
                <a:lnTo>
                  <a:pt x="257003" y="152485"/>
                </a:lnTo>
                <a:lnTo>
                  <a:pt x="254203" y="158795"/>
                </a:lnTo>
                <a:lnTo>
                  <a:pt x="251384" y="165859"/>
                </a:lnTo>
                <a:lnTo>
                  <a:pt x="245711" y="181328"/>
                </a:lnTo>
                <a:lnTo>
                  <a:pt x="243818" y="188502"/>
                </a:lnTo>
                <a:lnTo>
                  <a:pt x="242555" y="195189"/>
                </a:lnTo>
                <a:lnTo>
                  <a:pt x="241714" y="201552"/>
                </a:lnTo>
                <a:lnTo>
                  <a:pt x="240200" y="207699"/>
                </a:lnTo>
                <a:lnTo>
                  <a:pt x="238239" y="213702"/>
                </a:lnTo>
                <a:lnTo>
                  <a:pt x="235978" y="219609"/>
                </a:lnTo>
                <a:lnTo>
                  <a:pt x="232567" y="225452"/>
                </a:lnTo>
                <a:lnTo>
                  <a:pt x="228387" y="231253"/>
                </a:lnTo>
                <a:lnTo>
                  <a:pt x="223696" y="237024"/>
                </a:lnTo>
                <a:lnTo>
                  <a:pt x="220568" y="242777"/>
                </a:lnTo>
                <a:lnTo>
                  <a:pt x="218483" y="248518"/>
                </a:lnTo>
                <a:lnTo>
                  <a:pt x="217093" y="254249"/>
                </a:lnTo>
                <a:lnTo>
                  <a:pt x="215214" y="259976"/>
                </a:lnTo>
                <a:lnTo>
                  <a:pt x="213008" y="265698"/>
                </a:lnTo>
                <a:lnTo>
                  <a:pt x="210586" y="271418"/>
                </a:lnTo>
                <a:lnTo>
                  <a:pt x="207894" y="280314"/>
                </a:lnTo>
                <a:lnTo>
                  <a:pt x="206698" y="288395"/>
                </a:lnTo>
                <a:lnTo>
                  <a:pt x="206166" y="298336"/>
                </a:lnTo>
                <a:lnTo>
                  <a:pt x="205072" y="302702"/>
                </a:lnTo>
                <a:lnTo>
                  <a:pt x="199933" y="312444"/>
                </a:lnTo>
                <a:lnTo>
                  <a:pt x="198397" y="315058"/>
                </a:lnTo>
                <a:lnTo>
                  <a:pt x="197714" y="318759"/>
                </a:lnTo>
                <a:lnTo>
                  <a:pt x="197276" y="324346"/>
                </a:lnTo>
                <a:lnTo>
                  <a:pt x="199756" y="327649"/>
                </a:lnTo>
                <a:lnTo>
                  <a:pt x="205741" y="3342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5" name="SMARTPenAnnotation239"/>
          <p:cNvSpPr/>
          <p:nvPr/>
        </p:nvSpPr>
        <p:spPr>
          <a:xfrm>
            <a:off x="2163127" y="2760345"/>
            <a:ext cx="248603" cy="247367"/>
          </a:xfrm>
          <a:custGeom>
            <a:avLst/>
            <a:gdLst/>
            <a:ahLst/>
            <a:cxnLst/>
            <a:rect l="0" t="0" r="0" b="0"/>
            <a:pathLst>
              <a:path w="248603" h="247367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13018"/>
                </a:lnTo>
                <a:lnTo>
                  <a:pt x="15181" y="14394"/>
                </a:lnTo>
                <a:lnTo>
                  <a:pt x="20400" y="15922"/>
                </a:lnTo>
                <a:lnTo>
                  <a:pt x="25894" y="19141"/>
                </a:lnTo>
                <a:lnTo>
                  <a:pt x="31511" y="23747"/>
                </a:lnTo>
                <a:lnTo>
                  <a:pt x="37182" y="28969"/>
                </a:lnTo>
                <a:lnTo>
                  <a:pt x="40028" y="32647"/>
                </a:lnTo>
                <a:lnTo>
                  <a:pt x="42878" y="37005"/>
                </a:lnTo>
                <a:lnTo>
                  <a:pt x="45730" y="41815"/>
                </a:lnTo>
                <a:lnTo>
                  <a:pt x="48584" y="45974"/>
                </a:lnTo>
                <a:lnTo>
                  <a:pt x="54296" y="53135"/>
                </a:lnTo>
                <a:lnTo>
                  <a:pt x="58105" y="57331"/>
                </a:lnTo>
                <a:lnTo>
                  <a:pt x="67417" y="67072"/>
                </a:lnTo>
                <a:lnTo>
                  <a:pt x="108982" y="108973"/>
                </a:lnTo>
                <a:lnTo>
                  <a:pt x="114565" y="113606"/>
                </a:lnTo>
                <a:lnTo>
                  <a:pt x="120191" y="117647"/>
                </a:lnTo>
                <a:lnTo>
                  <a:pt x="125848" y="121294"/>
                </a:lnTo>
                <a:lnTo>
                  <a:pt x="130571" y="125630"/>
                </a:lnTo>
                <a:lnTo>
                  <a:pt x="134672" y="130426"/>
                </a:lnTo>
                <a:lnTo>
                  <a:pt x="138359" y="135528"/>
                </a:lnTo>
                <a:lnTo>
                  <a:pt x="142722" y="140834"/>
                </a:lnTo>
                <a:lnTo>
                  <a:pt x="147536" y="146277"/>
                </a:lnTo>
                <a:lnTo>
                  <a:pt x="157011" y="156452"/>
                </a:lnTo>
                <a:lnTo>
                  <a:pt x="168654" y="168488"/>
                </a:lnTo>
                <a:lnTo>
                  <a:pt x="178462" y="178388"/>
                </a:lnTo>
                <a:lnTo>
                  <a:pt x="181840" y="183695"/>
                </a:lnTo>
                <a:lnTo>
                  <a:pt x="184092" y="189138"/>
                </a:lnTo>
                <a:lnTo>
                  <a:pt x="185593" y="194672"/>
                </a:lnTo>
                <a:lnTo>
                  <a:pt x="188498" y="199314"/>
                </a:lnTo>
                <a:lnTo>
                  <a:pt x="192341" y="203361"/>
                </a:lnTo>
                <a:lnTo>
                  <a:pt x="196807" y="207011"/>
                </a:lnTo>
                <a:lnTo>
                  <a:pt x="204310" y="213607"/>
                </a:lnTo>
                <a:lnTo>
                  <a:pt x="210819" y="219714"/>
                </a:lnTo>
                <a:lnTo>
                  <a:pt x="216887" y="225603"/>
                </a:lnTo>
                <a:lnTo>
                  <a:pt x="218887" y="228507"/>
                </a:lnTo>
                <a:lnTo>
                  <a:pt x="221108" y="234273"/>
                </a:lnTo>
                <a:lnTo>
                  <a:pt x="222653" y="236192"/>
                </a:lnTo>
                <a:lnTo>
                  <a:pt x="224635" y="237471"/>
                </a:lnTo>
                <a:lnTo>
                  <a:pt x="229378" y="238893"/>
                </a:lnTo>
                <a:lnTo>
                  <a:pt x="234661" y="239524"/>
                </a:lnTo>
                <a:lnTo>
                  <a:pt x="237403" y="240645"/>
                </a:lnTo>
                <a:lnTo>
                  <a:pt x="244861" y="245821"/>
                </a:lnTo>
                <a:lnTo>
                  <a:pt x="246939" y="247366"/>
                </a:lnTo>
                <a:lnTo>
                  <a:pt x="247494" y="246826"/>
                </a:lnTo>
                <a:lnTo>
                  <a:pt x="24860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6" name="SMARTPenAnnotation240"/>
          <p:cNvSpPr/>
          <p:nvPr/>
        </p:nvSpPr>
        <p:spPr>
          <a:xfrm>
            <a:off x="2180272" y="2786062"/>
            <a:ext cx="205741" cy="205741"/>
          </a:xfrm>
          <a:custGeom>
            <a:avLst/>
            <a:gdLst/>
            <a:ahLst/>
            <a:cxnLst/>
            <a:rect l="0" t="0" r="0" b="0"/>
            <a:pathLst>
              <a:path w="205741" h="205741">
                <a:moveTo>
                  <a:pt x="205740" y="0"/>
                </a:moveTo>
                <a:lnTo>
                  <a:pt x="197520" y="0"/>
                </a:lnTo>
                <a:lnTo>
                  <a:pt x="192721" y="4551"/>
                </a:lnTo>
                <a:lnTo>
                  <a:pt x="185267" y="11932"/>
                </a:lnTo>
                <a:lnTo>
                  <a:pt x="182566" y="15575"/>
                </a:lnTo>
                <a:lnTo>
                  <a:pt x="179813" y="19908"/>
                </a:lnTo>
                <a:lnTo>
                  <a:pt x="177026" y="24702"/>
                </a:lnTo>
                <a:lnTo>
                  <a:pt x="173262" y="29803"/>
                </a:lnTo>
                <a:lnTo>
                  <a:pt x="168848" y="35109"/>
                </a:lnTo>
                <a:lnTo>
                  <a:pt x="164000" y="40551"/>
                </a:lnTo>
                <a:lnTo>
                  <a:pt x="158864" y="45132"/>
                </a:lnTo>
                <a:lnTo>
                  <a:pt x="153534" y="49138"/>
                </a:lnTo>
                <a:lnTo>
                  <a:pt x="148076" y="52761"/>
                </a:lnTo>
                <a:lnTo>
                  <a:pt x="142532" y="57081"/>
                </a:lnTo>
                <a:lnTo>
                  <a:pt x="136932" y="61867"/>
                </a:lnTo>
                <a:lnTo>
                  <a:pt x="131293" y="66962"/>
                </a:lnTo>
                <a:lnTo>
                  <a:pt x="126581" y="72264"/>
                </a:lnTo>
                <a:lnTo>
                  <a:pt x="122487" y="77704"/>
                </a:lnTo>
                <a:lnTo>
                  <a:pt x="118806" y="83235"/>
                </a:lnTo>
                <a:lnTo>
                  <a:pt x="114446" y="88828"/>
                </a:lnTo>
                <a:lnTo>
                  <a:pt x="109635" y="94461"/>
                </a:lnTo>
                <a:lnTo>
                  <a:pt x="104523" y="100121"/>
                </a:lnTo>
                <a:lnTo>
                  <a:pt x="93762" y="111491"/>
                </a:lnTo>
                <a:lnTo>
                  <a:pt x="44519" y="161213"/>
                </a:lnTo>
                <a:lnTo>
                  <a:pt x="14405" y="191335"/>
                </a:lnTo>
                <a:lnTo>
                  <a:pt x="11508" y="193279"/>
                </a:lnTo>
                <a:lnTo>
                  <a:pt x="5750" y="195439"/>
                </a:lnTo>
                <a:lnTo>
                  <a:pt x="3833" y="196968"/>
                </a:lnTo>
                <a:lnTo>
                  <a:pt x="2555" y="198939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7" name="SMARTPenAnnotation241"/>
          <p:cNvSpPr/>
          <p:nvPr/>
        </p:nvSpPr>
        <p:spPr>
          <a:xfrm>
            <a:off x="2480309" y="2880369"/>
            <a:ext cx="291467" cy="17137"/>
          </a:xfrm>
          <a:custGeom>
            <a:avLst/>
            <a:gdLst/>
            <a:ahLst/>
            <a:cxnLst/>
            <a:rect l="0" t="0" r="0" b="0"/>
            <a:pathLst>
              <a:path w="291467" h="17137">
                <a:moveTo>
                  <a:pt x="0" y="17136"/>
                </a:moveTo>
                <a:lnTo>
                  <a:pt x="27781" y="17136"/>
                </a:lnTo>
                <a:lnTo>
                  <a:pt x="31856" y="16183"/>
                </a:lnTo>
                <a:lnTo>
                  <a:pt x="36477" y="14596"/>
                </a:lnTo>
                <a:lnTo>
                  <a:pt x="41463" y="12585"/>
                </a:lnTo>
                <a:lnTo>
                  <a:pt x="46692" y="11244"/>
                </a:lnTo>
                <a:lnTo>
                  <a:pt x="52083" y="10350"/>
                </a:lnTo>
                <a:lnTo>
                  <a:pt x="57582" y="9755"/>
                </a:lnTo>
                <a:lnTo>
                  <a:pt x="64106" y="9358"/>
                </a:lnTo>
                <a:lnTo>
                  <a:pt x="78974" y="8916"/>
                </a:lnTo>
                <a:lnTo>
                  <a:pt x="98859" y="8668"/>
                </a:lnTo>
                <a:lnTo>
                  <a:pt x="104959" y="7680"/>
                </a:lnTo>
                <a:lnTo>
                  <a:pt x="110930" y="6070"/>
                </a:lnTo>
                <a:lnTo>
                  <a:pt x="116816" y="4043"/>
                </a:lnTo>
                <a:lnTo>
                  <a:pt x="123598" y="2692"/>
                </a:lnTo>
                <a:lnTo>
                  <a:pt x="130976" y="1792"/>
                </a:lnTo>
                <a:lnTo>
                  <a:pt x="138752" y="1191"/>
                </a:lnTo>
                <a:lnTo>
                  <a:pt x="145842" y="791"/>
                </a:lnTo>
                <a:lnTo>
                  <a:pt x="158799" y="346"/>
                </a:lnTo>
                <a:lnTo>
                  <a:pt x="176804" y="96"/>
                </a:lnTo>
                <a:lnTo>
                  <a:pt x="218805" y="0"/>
                </a:lnTo>
                <a:lnTo>
                  <a:pt x="224927" y="949"/>
                </a:lnTo>
                <a:lnTo>
                  <a:pt x="230914" y="2535"/>
                </a:lnTo>
                <a:lnTo>
                  <a:pt x="236811" y="4544"/>
                </a:lnTo>
                <a:lnTo>
                  <a:pt x="241694" y="5884"/>
                </a:lnTo>
                <a:lnTo>
                  <a:pt x="245902" y="6777"/>
                </a:lnTo>
                <a:lnTo>
                  <a:pt x="249660" y="7372"/>
                </a:lnTo>
                <a:lnTo>
                  <a:pt x="254070" y="7769"/>
                </a:lnTo>
                <a:lnTo>
                  <a:pt x="258915" y="8034"/>
                </a:lnTo>
                <a:lnTo>
                  <a:pt x="272296" y="8406"/>
                </a:lnTo>
                <a:lnTo>
                  <a:pt x="291466" y="85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8" name="SMARTPenAnnotation242"/>
          <p:cNvSpPr/>
          <p:nvPr/>
        </p:nvSpPr>
        <p:spPr>
          <a:xfrm>
            <a:off x="2848927" y="2683192"/>
            <a:ext cx="197051" cy="291431"/>
          </a:xfrm>
          <a:custGeom>
            <a:avLst/>
            <a:gdLst/>
            <a:ahLst/>
            <a:cxnLst/>
            <a:rect l="0" t="0" r="0" b="0"/>
            <a:pathLst>
              <a:path w="197051" h="291431">
                <a:moveTo>
                  <a:pt x="0" y="25718"/>
                </a:moveTo>
                <a:lnTo>
                  <a:pt x="0" y="18337"/>
                </a:lnTo>
                <a:lnTo>
                  <a:pt x="952" y="17940"/>
                </a:lnTo>
                <a:lnTo>
                  <a:pt x="6785" y="17302"/>
                </a:lnTo>
                <a:lnTo>
                  <a:pt x="7381" y="17250"/>
                </a:lnTo>
                <a:lnTo>
                  <a:pt x="12770" y="12625"/>
                </a:lnTo>
                <a:lnTo>
                  <a:pt x="15181" y="11274"/>
                </a:lnTo>
                <a:lnTo>
                  <a:pt x="20400" y="9773"/>
                </a:lnTo>
                <a:lnTo>
                  <a:pt x="25894" y="9106"/>
                </a:lnTo>
                <a:lnTo>
                  <a:pt x="28693" y="8928"/>
                </a:lnTo>
                <a:lnTo>
                  <a:pt x="31511" y="7857"/>
                </a:lnTo>
                <a:lnTo>
                  <a:pt x="37182" y="4127"/>
                </a:lnTo>
                <a:lnTo>
                  <a:pt x="40981" y="2751"/>
                </a:lnTo>
                <a:lnTo>
                  <a:pt x="45418" y="1834"/>
                </a:lnTo>
                <a:lnTo>
                  <a:pt x="50281" y="1223"/>
                </a:lnTo>
                <a:lnTo>
                  <a:pt x="56381" y="815"/>
                </a:lnTo>
                <a:lnTo>
                  <a:pt x="63305" y="544"/>
                </a:lnTo>
                <a:lnTo>
                  <a:pt x="85847" y="107"/>
                </a:lnTo>
                <a:lnTo>
                  <a:pt x="156668" y="0"/>
                </a:lnTo>
                <a:lnTo>
                  <a:pt x="159690" y="953"/>
                </a:lnTo>
                <a:lnTo>
                  <a:pt x="165588" y="4551"/>
                </a:lnTo>
                <a:lnTo>
                  <a:pt x="171385" y="6785"/>
                </a:lnTo>
                <a:lnTo>
                  <a:pt x="174264" y="7381"/>
                </a:lnTo>
                <a:lnTo>
                  <a:pt x="180003" y="10583"/>
                </a:lnTo>
                <a:lnTo>
                  <a:pt x="182867" y="12770"/>
                </a:lnTo>
                <a:lnTo>
                  <a:pt x="184776" y="15181"/>
                </a:lnTo>
                <a:lnTo>
                  <a:pt x="186049" y="17741"/>
                </a:lnTo>
                <a:lnTo>
                  <a:pt x="186898" y="20400"/>
                </a:lnTo>
                <a:lnTo>
                  <a:pt x="188416" y="22172"/>
                </a:lnTo>
                <a:lnTo>
                  <a:pt x="190381" y="23354"/>
                </a:lnTo>
                <a:lnTo>
                  <a:pt x="192643" y="24142"/>
                </a:lnTo>
                <a:lnTo>
                  <a:pt x="194151" y="26572"/>
                </a:lnTo>
                <a:lnTo>
                  <a:pt x="195827" y="34352"/>
                </a:lnTo>
                <a:lnTo>
                  <a:pt x="196572" y="41620"/>
                </a:lnTo>
                <a:lnTo>
                  <a:pt x="196903" y="48978"/>
                </a:lnTo>
                <a:lnTo>
                  <a:pt x="197050" y="58598"/>
                </a:lnTo>
                <a:lnTo>
                  <a:pt x="196137" y="62878"/>
                </a:lnTo>
                <a:lnTo>
                  <a:pt x="192582" y="70173"/>
                </a:lnTo>
                <a:lnTo>
                  <a:pt x="187827" y="79131"/>
                </a:lnTo>
                <a:lnTo>
                  <a:pt x="177013" y="100403"/>
                </a:lnTo>
                <a:lnTo>
                  <a:pt x="174206" y="106940"/>
                </a:lnTo>
                <a:lnTo>
                  <a:pt x="171383" y="114156"/>
                </a:lnTo>
                <a:lnTo>
                  <a:pt x="168548" y="121824"/>
                </a:lnTo>
                <a:lnTo>
                  <a:pt x="165705" y="128841"/>
                </a:lnTo>
                <a:lnTo>
                  <a:pt x="162858" y="135424"/>
                </a:lnTo>
                <a:lnTo>
                  <a:pt x="157154" y="147819"/>
                </a:lnTo>
                <a:lnTo>
                  <a:pt x="145731" y="171298"/>
                </a:lnTo>
                <a:lnTo>
                  <a:pt x="142874" y="177064"/>
                </a:lnTo>
                <a:lnTo>
                  <a:pt x="140969" y="182812"/>
                </a:lnTo>
                <a:lnTo>
                  <a:pt x="139699" y="188550"/>
                </a:lnTo>
                <a:lnTo>
                  <a:pt x="138853" y="194280"/>
                </a:lnTo>
                <a:lnTo>
                  <a:pt x="138289" y="200005"/>
                </a:lnTo>
                <a:lnTo>
                  <a:pt x="137912" y="205727"/>
                </a:lnTo>
                <a:lnTo>
                  <a:pt x="137662" y="211446"/>
                </a:lnTo>
                <a:lnTo>
                  <a:pt x="136542" y="216212"/>
                </a:lnTo>
                <a:lnTo>
                  <a:pt x="131368" y="227470"/>
                </a:lnTo>
                <a:lnTo>
                  <a:pt x="129823" y="233813"/>
                </a:lnTo>
                <a:lnTo>
                  <a:pt x="129137" y="242347"/>
                </a:lnTo>
                <a:lnTo>
                  <a:pt x="128831" y="251537"/>
                </a:lnTo>
                <a:lnTo>
                  <a:pt x="128636" y="265198"/>
                </a:lnTo>
                <a:lnTo>
                  <a:pt x="128587" y="291430"/>
                </a:lnTo>
                <a:lnTo>
                  <a:pt x="128587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29" name="SMARTPenAnnotation243"/>
          <p:cNvSpPr/>
          <p:nvPr/>
        </p:nvSpPr>
        <p:spPr>
          <a:xfrm>
            <a:off x="2908935" y="2803207"/>
            <a:ext cx="308610" cy="8574"/>
          </a:xfrm>
          <a:custGeom>
            <a:avLst/>
            <a:gdLst/>
            <a:ahLst/>
            <a:cxnLst/>
            <a:rect l="0" t="0" r="0" b="0"/>
            <a:pathLst>
              <a:path w="308610" h="8574">
                <a:moveTo>
                  <a:pt x="0" y="8573"/>
                </a:moveTo>
                <a:lnTo>
                  <a:pt x="208580" y="8573"/>
                </a:lnTo>
                <a:lnTo>
                  <a:pt x="216206" y="7620"/>
                </a:lnTo>
                <a:lnTo>
                  <a:pt x="224147" y="6033"/>
                </a:lnTo>
                <a:lnTo>
                  <a:pt x="232299" y="4022"/>
                </a:lnTo>
                <a:lnTo>
                  <a:pt x="239638" y="2681"/>
                </a:lnTo>
                <a:lnTo>
                  <a:pt x="246436" y="1787"/>
                </a:lnTo>
                <a:lnTo>
                  <a:pt x="252873" y="1192"/>
                </a:lnTo>
                <a:lnTo>
                  <a:pt x="259069" y="795"/>
                </a:lnTo>
                <a:lnTo>
                  <a:pt x="271034" y="353"/>
                </a:lnTo>
                <a:lnTo>
                  <a:pt x="30860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0" name="SMARTPenAnnotation244"/>
          <p:cNvSpPr/>
          <p:nvPr/>
        </p:nvSpPr>
        <p:spPr>
          <a:xfrm>
            <a:off x="1949167" y="2820352"/>
            <a:ext cx="222534" cy="25719"/>
          </a:xfrm>
          <a:custGeom>
            <a:avLst/>
            <a:gdLst/>
            <a:ahLst/>
            <a:cxnLst/>
            <a:rect l="0" t="0" r="0" b="0"/>
            <a:pathLst>
              <a:path w="222534" h="25719">
                <a:moveTo>
                  <a:pt x="8220" y="25718"/>
                </a:moveTo>
                <a:lnTo>
                  <a:pt x="0" y="17498"/>
                </a:lnTo>
                <a:lnTo>
                  <a:pt x="6561" y="17215"/>
                </a:lnTo>
                <a:lnTo>
                  <a:pt x="11610" y="17176"/>
                </a:lnTo>
                <a:lnTo>
                  <a:pt x="14290" y="16213"/>
                </a:lnTo>
                <a:lnTo>
                  <a:pt x="17029" y="14619"/>
                </a:lnTo>
                <a:lnTo>
                  <a:pt x="19808" y="12603"/>
                </a:lnTo>
                <a:lnTo>
                  <a:pt x="23565" y="11260"/>
                </a:lnTo>
                <a:lnTo>
                  <a:pt x="27975" y="10364"/>
                </a:lnTo>
                <a:lnTo>
                  <a:pt x="32820" y="9767"/>
                </a:lnTo>
                <a:lnTo>
                  <a:pt x="37955" y="8416"/>
                </a:lnTo>
                <a:lnTo>
                  <a:pt x="43283" y="6563"/>
                </a:lnTo>
                <a:lnTo>
                  <a:pt x="48740" y="4375"/>
                </a:lnTo>
                <a:lnTo>
                  <a:pt x="54284" y="2917"/>
                </a:lnTo>
                <a:lnTo>
                  <a:pt x="59884" y="1945"/>
                </a:lnTo>
                <a:lnTo>
                  <a:pt x="65523" y="1297"/>
                </a:lnTo>
                <a:lnTo>
                  <a:pt x="72139" y="864"/>
                </a:lnTo>
                <a:lnTo>
                  <a:pt x="79408" y="576"/>
                </a:lnTo>
                <a:lnTo>
                  <a:pt x="100750" y="171"/>
                </a:lnTo>
                <a:lnTo>
                  <a:pt x="2225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31" name="SMARTPenAnnotation245"/>
          <p:cNvSpPr/>
          <p:nvPr/>
        </p:nvSpPr>
        <p:spPr>
          <a:xfrm>
            <a:off x="4383770" y="3867420"/>
            <a:ext cx="136748" cy="110104"/>
          </a:xfrm>
          <a:custGeom>
            <a:avLst/>
            <a:gdLst/>
            <a:ahLst/>
            <a:cxnLst/>
            <a:rect l="0" t="0" r="0" b="0"/>
            <a:pathLst>
              <a:path w="136748" h="110104">
                <a:moveTo>
                  <a:pt x="8207" y="15922"/>
                </a:moveTo>
                <a:lnTo>
                  <a:pt x="15588" y="15922"/>
                </a:lnTo>
                <a:lnTo>
                  <a:pt x="15985" y="14970"/>
                </a:lnTo>
                <a:lnTo>
                  <a:pt x="16250" y="13382"/>
                </a:lnTo>
                <a:lnTo>
                  <a:pt x="16426" y="11371"/>
                </a:lnTo>
                <a:lnTo>
                  <a:pt x="17497" y="10030"/>
                </a:lnTo>
                <a:lnTo>
                  <a:pt x="19163" y="9137"/>
                </a:lnTo>
                <a:lnTo>
                  <a:pt x="21226" y="8541"/>
                </a:lnTo>
                <a:lnTo>
                  <a:pt x="23554" y="8144"/>
                </a:lnTo>
                <a:lnTo>
                  <a:pt x="26058" y="7879"/>
                </a:lnTo>
                <a:lnTo>
                  <a:pt x="28680" y="7703"/>
                </a:lnTo>
                <a:lnTo>
                  <a:pt x="31381" y="6633"/>
                </a:lnTo>
                <a:lnTo>
                  <a:pt x="34134" y="4966"/>
                </a:lnTo>
                <a:lnTo>
                  <a:pt x="36922" y="2903"/>
                </a:lnTo>
                <a:lnTo>
                  <a:pt x="39733" y="1528"/>
                </a:lnTo>
                <a:lnTo>
                  <a:pt x="42559" y="611"/>
                </a:lnTo>
                <a:lnTo>
                  <a:pt x="45396" y="0"/>
                </a:lnTo>
                <a:lnTo>
                  <a:pt x="48239" y="545"/>
                </a:lnTo>
                <a:lnTo>
                  <a:pt x="51088" y="1860"/>
                </a:lnTo>
                <a:lnTo>
                  <a:pt x="53939" y="3690"/>
                </a:lnTo>
                <a:lnTo>
                  <a:pt x="56793" y="4910"/>
                </a:lnTo>
                <a:lnTo>
                  <a:pt x="59647" y="5723"/>
                </a:lnTo>
                <a:lnTo>
                  <a:pt x="62503" y="6266"/>
                </a:lnTo>
                <a:lnTo>
                  <a:pt x="65359" y="7579"/>
                </a:lnTo>
                <a:lnTo>
                  <a:pt x="68216" y="9408"/>
                </a:lnTo>
                <a:lnTo>
                  <a:pt x="75094" y="14636"/>
                </a:lnTo>
                <a:lnTo>
                  <a:pt x="78575" y="15350"/>
                </a:lnTo>
                <a:lnTo>
                  <a:pt x="80836" y="15541"/>
                </a:lnTo>
                <a:lnTo>
                  <a:pt x="82344" y="16621"/>
                </a:lnTo>
                <a:lnTo>
                  <a:pt x="83349" y="18293"/>
                </a:lnTo>
                <a:lnTo>
                  <a:pt x="84962" y="23270"/>
                </a:lnTo>
                <a:lnTo>
                  <a:pt x="85183" y="26490"/>
                </a:lnTo>
                <a:lnTo>
                  <a:pt x="85281" y="31096"/>
                </a:lnTo>
                <a:lnTo>
                  <a:pt x="85349" y="40063"/>
                </a:lnTo>
                <a:lnTo>
                  <a:pt x="82815" y="43479"/>
                </a:lnTo>
                <a:lnTo>
                  <a:pt x="80806" y="45723"/>
                </a:lnTo>
                <a:lnTo>
                  <a:pt x="78514" y="47220"/>
                </a:lnTo>
                <a:lnTo>
                  <a:pt x="76033" y="48217"/>
                </a:lnTo>
                <a:lnTo>
                  <a:pt x="69759" y="49818"/>
                </a:lnTo>
                <a:lnTo>
                  <a:pt x="66361" y="52577"/>
                </a:lnTo>
                <a:lnTo>
                  <a:pt x="64121" y="54646"/>
                </a:lnTo>
                <a:lnTo>
                  <a:pt x="61676" y="56026"/>
                </a:lnTo>
                <a:lnTo>
                  <a:pt x="59093" y="56945"/>
                </a:lnTo>
                <a:lnTo>
                  <a:pt x="56419" y="57559"/>
                </a:lnTo>
                <a:lnTo>
                  <a:pt x="53683" y="57967"/>
                </a:lnTo>
                <a:lnTo>
                  <a:pt x="50907" y="58239"/>
                </a:lnTo>
                <a:lnTo>
                  <a:pt x="48103" y="58421"/>
                </a:lnTo>
                <a:lnTo>
                  <a:pt x="45282" y="58542"/>
                </a:lnTo>
                <a:lnTo>
                  <a:pt x="39607" y="58677"/>
                </a:lnTo>
                <a:lnTo>
                  <a:pt x="21302" y="58782"/>
                </a:lnTo>
                <a:lnTo>
                  <a:pt x="19794" y="57830"/>
                </a:lnTo>
                <a:lnTo>
                  <a:pt x="18790" y="56243"/>
                </a:lnTo>
                <a:lnTo>
                  <a:pt x="18119" y="54233"/>
                </a:lnTo>
                <a:lnTo>
                  <a:pt x="16720" y="52893"/>
                </a:lnTo>
                <a:lnTo>
                  <a:pt x="14835" y="51999"/>
                </a:lnTo>
                <a:lnTo>
                  <a:pt x="9517" y="50565"/>
                </a:lnTo>
                <a:lnTo>
                  <a:pt x="9080" y="49495"/>
                </a:lnTo>
                <a:lnTo>
                  <a:pt x="8789" y="47829"/>
                </a:lnTo>
                <a:lnTo>
                  <a:pt x="8595" y="45766"/>
                </a:lnTo>
                <a:lnTo>
                  <a:pt x="9418" y="43438"/>
                </a:lnTo>
                <a:lnTo>
                  <a:pt x="10919" y="40934"/>
                </a:lnTo>
                <a:lnTo>
                  <a:pt x="12872" y="38311"/>
                </a:lnTo>
                <a:lnTo>
                  <a:pt x="15128" y="36563"/>
                </a:lnTo>
                <a:lnTo>
                  <a:pt x="17583" y="35398"/>
                </a:lnTo>
                <a:lnTo>
                  <a:pt x="20173" y="34621"/>
                </a:lnTo>
                <a:lnTo>
                  <a:pt x="21899" y="33151"/>
                </a:lnTo>
                <a:lnTo>
                  <a:pt x="23050" y="31218"/>
                </a:lnTo>
                <a:lnTo>
                  <a:pt x="23817" y="28977"/>
                </a:lnTo>
                <a:lnTo>
                  <a:pt x="26234" y="27483"/>
                </a:lnTo>
                <a:lnTo>
                  <a:pt x="29750" y="26487"/>
                </a:lnTo>
                <a:lnTo>
                  <a:pt x="33999" y="25823"/>
                </a:lnTo>
                <a:lnTo>
                  <a:pt x="37784" y="24428"/>
                </a:lnTo>
                <a:lnTo>
                  <a:pt x="41260" y="22545"/>
                </a:lnTo>
                <a:lnTo>
                  <a:pt x="44530" y="20337"/>
                </a:lnTo>
                <a:lnTo>
                  <a:pt x="47662" y="18866"/>
                </a:lnTo>
                <a:lnTo>
                  <a:pt x="50703" y="17885"/>
                </a:lnTo>
                <a:lnTo>
                  <a:pt x="53682" y="17230"/>
                </a:lnTo>
                <a:lnTo>
                  <a:pt x="57574" y="16794"/>
                </a:lnTo>
                <a:lnTo>
                  <a:pt x="62073" y="16504"/>
                </a:lnTo>
                <a:lnTo>
                  <a:pt x="66978" y="16310"/>
                </a:lnTo>
                <a:lnTo>
                  <a:pt x="71200" y="17133"/>
                </a:lnTo>
                <a:lnTo>
                  <a:pt x="74968" y="18635"/>
                </a:lnTo>
                <a:lnTo>
                  <a:pt x="78432" y="20588"/>
                </a:lnTo>
                <a:lnTo>
                  <a:pt x="82646" y="21890"/>
                </a:lnTo>
                <a:lnTo>
                  <a:pt x="87360" y="22758"/>
                </a:lnTo>
                <a:lnTo>
                  <a:pt x="92408" y="23337"/>
                </a:lnTo>
                <a:lnTo>
                  <a:pt x="95774" y="24675"/>
                </a:lnTo>
                <a:lnTo>
                  <a:pt x="98017" y="26520"/>
                </a:lnTo>
                <a:lnTo>
                  <a:pt x="99513" y="28702"/>
                </a:lnTo>
                <a:lnTo>
                  <a:pt x="101463" y="31110"/>
                </a:lnTo>
                <a:lnTo>
                  <a:pt x="103715" y="33667"/>
                </a:lnTo>
                <a:lnTo>
                  <a:pt x="106169" y="36325"/>
                </a:lnTo>
                <a:lnTo>
                  <a:pt x="108758" y="38096"/>
                </a:lnTo>
                <a:lnTo>
                  <a:pt x="111436" y="39277"/>
                </a:lnTo>
                <a:lnTo>
                  <a:pt x="114174" y="40065"/>
                </a:lnTo>
                <a:lnTo>
                  <a:pt x="115999" y="42495"/>
                </a:lnTo>
                <a:lnTo>
                  <a:pt x="117216" y="46020"/>
                </a:lnTo>
                <a:lnTo>
                  <a:pt x="119169" y="56263"/>
                </a:lnTo>
                <a:lnTo>
                  <a:pt x="118376" y="58056"/>
                </a:lnTo>
                <a:lnTo>
                  <a:pt x="116896" y="60204"/>
                </a:lnTo>
                <a:lnTo>
                  <a:pt x="114956" y="62588"/>
                </a:lnTo>
                <a:lnTo>
                  <a:pt x="113663" y="65131"/>
                </a:lnTo>
                <a:lnTo>
                  <a:pt x="112801" y="67778"/>
                </a:lnTo>
                <a:lnTo>
                  <a:pt x="112226" y="70495"/>
                </a:lnTo>
                <a:lnTo>
                  <a:pt x="110891" y="72306"/>
                </a:lnTo>
                <a:lnTo>
                  <a:pt x="109048" y="73514"/>
                </a:lnTo>
                <a:lnTo>
                  <a:pt x="103797" y="75452"/>
                </a:lnTo>
                <a:lnTo>
                  <a:pt x="100539" y="78258"/>
                </a:lnTo>
                <a:lnTo>
                  <a:pt x="98337" y="80339"/>
                </a:lnTo>
                <a:lnTo>
                  <a:pt x="95916" y="81727"/>
                </a:lnTo>
                <a:lnTo>
                  <a:pt x="93350" y="82652"/>
                </a:lnTo>
                <a:lnTo>
                  <a:pt x="90686" y="83269"/>
                </a:lnTo>
                <a:lnTo>
                  <a:pt x="87958" y="83680"/>
                </a:lnTo>
                <a:lnTo>
                  <a:pt x="85187" y="83954"/>
                </a:lnTo>
                <a:lnTo>
                  <a:pt x="82387" y="84137"/>
                </a:lnTo>
                <a:lnTo>
                  <a:pt x="79568" y="83306"/>
                </a:lnTo>
                <a:lnTo>
                  <a:pt x="76736" y="81800"/>
                </a:lnTo>
                <a:lnTo>
                  <a:pt x="73896" y="79843"/>
                </a:lnTo>
                <a:lnTo>
                  <a:pt x="71049" y="78538"/>
                </a:lnTo>
                <a:lnTo>
                  <a:pt x="68199" y="77669"/>
                </a:lnTo>
                <a:lnTo>
                  <a:pt x="65347" y="77089"/>
                </a:lnTo>
                <a:lnTo>
                  <a:pt x="62493" y="75750"/>
                </a:lnTo>
                <a:lnTo>
                  <a:pt x="59637" y="73905"/>
                </a:lnTo>
                <a:lnTo>
                  <a:pt x="56781" y="71722"/>
                </a:lnTo>
                <a:lnTo>
                  <a:pt x="53925" y="70267"/>
                </a:lnTo>
                <a:lnTo>
                  <a:pt x="51068" y="69297"/>
                </a:lnTo>
                <a:lnTo>
                  <a:pt x="48211" y="68651"/>
                </a:lnTo>
                <a:lnTo>
                  <a:pt x="45354" y="67267"/>
                </a:lnTo>
                <a:lnTo>
                  <a:pt x="42497" y="65392"/>
                </a:lnTo>
                <a:lnTo>
                  <a:pt x="39639" y="63190"/>
                </a:lnTo>
                <a:lnTo>
                  <a:pt x="36782" y="60769"/>
                </a:lnTo>
                <a:lnTo>
                  <a:pt x="33925" y="58203"/>
                </a:lnTo>
                <a:lnTo>
                  <a:pt x="27045" y="51790"/>
                </a:lnTo>
                <a:lnTo>
                  <a:pt x="26481" y="50312"/>
                </a:lnTo>
                <a:lnTo>
                  <a:pt x="26105" y="48373"/>
                </a:lnTo>
                <a:lnTo>
                  <a:pt x="25854" y="46129"/>
                </a:lnTo>
                <a:lnTo>
                  <a:pt x="26639" y="43680"/>
                </a:lnTo>
                <a:lnTo>
                  <a:pt x="28115" y="41095"/>
                </a:lnTo>
                <a:lnTo>
                  <a:pt x="32777" y="34653"/>
                </a:lnTo>
                <a:lnTo>
                  <a:pt x="33414" y="31232"/>
                </a:lnTo>
                <a:lnTo>
                  <a:pt x="33584" y="28986"/>
                </a:lnTo>
                <a:lnTo>
                  <a:pt x="34650" y="26536"/>
                </a:lnTo>
                <a:lnTo>
                  <a:pt x="36314" y="23951"/>
                </a:lnTo>
                <a:lnTo>
                  <a:pt x="41276" y="17508"/>
                </a:lnTo>
                <a:lnTo>
                  <a:pt x="44494" y="14087"/>
                </a:lnTo>
                <a:lnTo>
                  <a:pt x="51036" y="7384"/>
                </a:lnTo>
                <a:lnTo>
                  <a:pt x="46509" y="7360"/>
                </a:lnTo>
                <a:lnTo>
                  <a:pt x="44219" y="8309"/>
                </a:lnTo>
                <a:lnTo>
                  <a:pt x="41740" y="9894"/>
                </a:lnTo>
                <a:lnTo>
                  <a:pt x="39135" y="11904"/>
                </a:lnTo>
                <a:lnTo>
                  <a:pt x="37398" y="14195"/>
                </a:lnTo>
                <a:lnTo>
                  <a:pt x="36240" y="16676"/>
                </a:lnTo>
                <a:lnTo>
                  <a:pt x="35469" y="19282"/>
                </a:lnTo>
                <a:lnTo>
                  <a:pt x="34001" y="21972"/>
                </a:lnTo>
                <a:lnTo>
                  <a:pt x="32071" y="24718"/>
                </a:lnTo>
                <a:lnTo>
                  <a:pt x="29831" y="27501"/>
                </a:lnTo>
                <a:lnTo>
                  <a:pt x="27386" y="29356"/>
                </a:lnTo>
                <a:lnTo>
                  <a:pt x="24803" y="30593"/>
                </a:lnTo>
                <a:lnTo>
                  <a:pt x="22128" y="31418"/>
                </a:lnTo>
                <a:lnTo>
                  <a:pt x="19393" y="33873"/>
                </a:lnTo>
                <a:lnTo>
                  <a:pt x="16617" y="37414"/>
                </a:lnTo>
                <a:lnTo>
                  <a:pt x="13813" y="41680"/>
                </a:lnTo>
                <a:lnTo>
                  <a:pt x="11945" y="45477"/>
                </a:lnTo>
                <a:lnTo>
                  <a:pt x="10698" y="48960"/>
                </a:lnTo>
                <a:lnTo>
                  <a:pt x="9868" y="52235"/>
                </a:lnTo>
                <a:lnTo>
                  <a:pt x="9314" y="55371"/>
                </a:lnTo>
                <a:lnTo>
                  <a:pt x="8945" y="58414"/>
                </a:lnTo>
                <a:lnTo>
                  <a:pt x="8699" y="61395"/>
                </a:lnTo>
                <a:lnTo>
                  <a:pt x="7583" y="64335"/>
                </a:lnTo>
                <a:lnTo>
                  <a:pt x="5886" y="67247"/>
                </a:lnTo>
                <a:lnTo>
                  <a:pt x="3802" y="70141"/>
                </a:lnTo>
                <a:lnTo>
                  <a:pt x="2413" y="73023"/>
                </a:lnTo>
                <a:lnTo>
                  <a:pt x="1487" y="75897"/>
                </a:lnTo>
                <a:lnTo>
                  <a:pt x="0" y="82802"/>
                </a:lnTo>
                <a:lnTo>
                  <a:pt x="831" y="84322"/>
                </a:lnTo>
                <a:lnTo>
                  <a:pt x="2337" y="86287"/>
                </a:lnTo>
                <a:lnTo>
                  <a:pt x="4294" y="88549"/>
                </a:lnTo>
                <a:lnTo>
                  <a:pt x="5598" y="91010"/>
                </a:lnTo>
                <a:lnTo>
                  <a:pt x="6468" y="93603"/>
                </a:lnTo>
                <a:lnTo>
                  <a:pt x="7048" y="96284"/>
                </a:lnTo>
                <a:lnTo>
                  <a:pt x="8387" y="98072"/>
                </a:lnTo>
                <a:lnTo>
                  <a:pt x="10232" y="99264"/>
                </a:lnTo>
                <a:lnTo>
                  <a:pt x="12415" y="100058"/>
                </a:lnTo>
                <a:lnTo>
                  <a:pt x="13869" y="101540"/>
                </a:lnTo>
                <a:lnTo>
                  <a:pt x="14839" y="103481"/>
                </a:lnTo>
                <a:lnTo>
                  <a:pt x="15486" y="105727"/>
                </a:lnTo>
                <a:lnTo>
                  <a:pt x="16870" y="107224"/>
                </a:lnTo>
                <a:lnTo>
                  <a:pt x="18745" y="108223"/>
                </a:lnTo>
                <a:lnTo>
                  <a:pt x="20947" y="108888"/>
                </a:lnTo>
                <a:lnTo>
                  <a:pt x="24321" y="109332"/>
                </a:lnTo>
                <a:lnTo>
                  <a:pt x="28475" y="109628"/>
                </a:lnTo>
                <a:lnTo>
                  <a:pt x="37217" y="109956"/>
                </a:lnTo>
                <a:lnTo>
                  <a:pt x="44278" y="110103"/>
                </a:lnTo>
                <a:lnTo>
                  <a:pt x="47494" y="109189"/>
                </a:lnTo>
                <a:lnTo>
                  <a:pt x="50591" y="107628"/>
                </a:lnTo>
                <a:lnTo>
                  <a:pt x="53608" y="105634"/>
                </a:lnTo>
                <a:lnTo>
                  <a:pt x="57524" y="104305"/>
                </a:lnTo>
                <a:lnTo>
                  <a:pt x="62040" y="103419"/>
                </a:lnTo>
                <a:lnTo>
                  <a:pt x="66956" y="102829"/>
                </a:lnTo>
                <a:lnTo>
                  <a:pt x="71185" y="101482"/>
                </a:lnTo>
                <a:lnTo>
                  <a:pt x="74958" y="99632"/>
                </a:lnTo>
                <a:lnTo>
                  <a:pt x="78425" y="97446"/>
                </a:lnTo>
                <a:lnTo>
                  <a:pt x="81689" y="95036"/>
                </a:lnTo>
                <a:lnTo>
                  <a:pt x="84818" y="92478"/>
                </a:lnTo>
                <a:lnTo>
                  <a:pt x="87856" y="89819"/>
                </a:lnTo>
                <a:lnTo>
                  <a:pt x="90834" y="87094"/>
                </a:lnTo>
                <a:lnTo>
                  <a:pt x="96682" y="81527"/>
                </a:lnTo>
                <a:lnTo>
                  <a:pt x="113926" y="64489"/>
                </a:lnTo>
                <a:lnTo>
                  <a:pt x="115833" y="61635"/>
                </a:lnTo>
                <a:lnTo>
                  <a:pt x="117106" y="58780"/>
                </a:lnTo>
                <a:lnTo>
                  <a:pt x="117954" y="55924"/>
                </a:lnTo>
                <a:lnTo>
                  <a:pt x="118519" y="53068"/>
                </a:lnTo>
                <a:lnTo>
                  <a:pt x="118895" y="50211"/>
                </a:lnTo>
                <a:lnTo>
                  <a:pt x="119147" y="47354"/>
                </a:lnTo>
                <a:lnTo>
                  <a:pt x="118362" y="44497"/>
                </a:lnTo>
                <a:lnTo>
                  <a:pt x="116886" y="41639"/>
                </a:lnTo>
                <a:lnTo>
                  <a:pt x="114950" y="38782"/>
                </a:lnTo>
                <a:lnTo>
                  <a:pt x="113658" y="35925"/>
                </a:lnTo>
                <a:lnTo>
                  <a:pt x="112798" y="33067"/>
                </a:lnTo>
                <a:lnTo>
                  <a:pt x="112224" y="30209"/>
                </a:lnTo>
                <a:lnTo>
                  <a:pt x="110890" y="28305"/>
                </a:lnTo>
                <a:lnTo>
                  <a:pt x="109047" y="27034"/>
                </a:lnTo>
                <a:lnTo>
                  <a:pt x="106866" y="26188"/>
                </a:lnTo>
                <a:lnTo>
                  <a:pt x="105412" y="24671"/>
                </a:lnTo>
                <a:lnTo>
                  <a:pt x="104443" y="22707"/>
                </a:lnTo>
                <a:lnTo>
                  <a:pt x="103797" y="20446"/>
                </a:lnTo>
                <a:lnTo>
                  <a:pt x="102413" y="17985"/>
                </a:lnTo>
                <a:lnTo>
                  <a:pt x="100539" y="15392"/>
                </a:lnTo>
                <a:lnTo>
                  <a:pt x="98337" y="12712"/>
                </a:lnTo>
                <a:lnTo>
                  <a:pt x="95916" y="10924"/>
                </a:lnTo>
                <a:lnTo>
                  <a:pt x="93350" y="9733"/>
                </a:lnTo>
                <a:lnTo>
                  <a:pt x="90686" y="8938"/>
                </a:lnTo>
                <a:lnTo>
                  <a:pt x="87005" y="8409"/>
                </a:lnTo>
                <a:lnTo>
                  <a:pt x="82647" y="8056"/>
                </a:lnTo>
                <a:lnTo>
                  <a:pt x="73676" y="7664"/>
                </a:lnTo>
                <a:lnTo>
                  <a:pt x="63271" y="7443"/>
                </a:lnTo>
                <a:lnTo>
                  <a:pt x="43763" y="7362"/>
                </a:lnTo>
                <a:lnTo>
                  <a:pt x="39531" y="8310"/>
                </a:lnTo>
                <a:lnTo>
                  <a:pt x="35757" y="9895"/>
                </a:lnTo>
                <a:lnTo>
                  <a:pt x="32289" y="11904"/>
                </a:lnTo>
                <a:lnTo>
                  <a:pt x="29024" y="13243"/>
                </a:lnTo>
                <a:lnTo>
                  <a:pt x="25895" y="14136"/>
                </a:lnTo>
                <a:lnTo>
                  <a:pt x="22856" y="14732"/>
                </a:lnTo>
                <a:lnTo>
                  <a:pt x="20831" y="16081"/>
                </a:lnTo>
                <a:lnTo>
                  <a:pt x="19480" y="17933"/>
                </a:lnTo>
                <a:lnTo>
                  <a:pt x="18580" y="20121"/>
                </a:lnTo>
                <a:lnTo>
                  <a:pt x="17028" y="22531"/>
                </a:lnTo>
                <a:lnTo>
                  <a:pt x="15040" y="25090"/>
                </a:lnTo>
                <a:lnTo>
                  <a:pt x="9557" y="31492"/>
                </a:lnTo>
                <a:lnTo>
                  <a:pt x="8807" y="34907"/>
                </a:lnTo>
                <a:lnTo>
                  <a:pt x="8607" y="37151"/>
                </a:lnTo>
                <a:lnTo>
                  <a:pt x="8474" y="39600"/>
                </a:lnTo>
                <a:lnTo>
                  <a:pt x="8325" y="44860"/>
                </a:lnTo>
                <a:lnTo>
                  <a:pt x="9238" y="47597"/>
                </a:lnTo>
                <a:lnTo>
                  <a:pt x="10800" y="50374"/>
                </a:lnTo>
                <a:lnTo>
                  <a:pt x="12793" y="53177"/>
                </a:lnTo>
                <a:lnTo>
                  <a:pt x="14122" y="55999"/>
                </a:lnTo>
                <a:lnTo>
                  <a:pt x="15008" y="58832"/>
                </a:lnTo>
                <a:lnTo>
                  <a:pt x="15599" y="61674"/>
                </a:lnTo>
                <a:lnTo>
                  <a:pt x="16945" y="64521"/>
                </a:lnTo>
                <a:lnTo>
                  <a:pt x="18794" y="67371"/>
                </a:lnTo>
                <a:lnTo>
                  <a:pt x="20980" y="70224"/>
                </a:lnTo>
                <a:lnTo>
                  <a:pt x="23390" y="72126"/>
                </a:lnTo>
                <a:lnTo>
                  <a:pt x="25949" y="73394"/>
                </a:lnTo>
                <a:lnTo>
                  <a:pt x="28607" y="74239"/>
                </a:lnTo>
                <a:lnTo>
                  <a:pt x="31332" y="75755"/>
                </a:lnTo>
                <a:lnTo>
                  <a:pt x="34101" y="77718"/>
                </a:lnTo>
                <a:lnTo>
                  <a:pt x="36900" y="79980"/>
                </a:lnTo>
                <a:lnTo>
                  <a:pt x="40671" y="81487"/>
                </a:lnTo>
                <a:lnTo>
                  <a:pt x="45089" y="82492"/>
                </a:lnTo>
                <a:lnTo>
                  <a:pt x="49940" y="83162"/>
                </a:lnTo>
                <a:lnTo>
                  <a:pt x="54127" y="83608"/>
                </a:lnTo>
                <a:lnTo>
                  <a:pt x="57870" y="83907"/>
                </a:lnTo>
                <a:lnTo>
                  <a:pt x="61318" y="84105"/>
                </a:lnTo>
                <a:lnTo>
                  <a:pt x="67690" y="84325"/>
                </a:lnTo>
                <a:lnTo>
                  <a:pt x="70722" y="84385"/>
                </a:lnTo>
                <a:lnTo>
                  <a:pt x="74648" y="83471"/>
                </a:lnTo>
                <a:lnTo>
                  <a:pt x="79171" y="81910"/>
                </a:lnTo>
                <a:lnTo>
                  <a:pt x="84092" y="79916"/>
                </a:lnTo>
                <a:lnTo>
                  <a:pt x="88324" y="77635"/>
                </a:lnTo>
                <a:lnTo>
                  <a:pt x="92099" y="75161"/>
                </a:lnTo>
                <a:lnTo>
                  <a:pt x="95567" y="72560"/>
                </a:lnTo>
                <a:lnTo>
                  <a:pt x="99785" y="70826"/>
                </a:lnTo>
                <a:lnTo>
                  <a:pt x="104501" y="69670"/>
                </a:lnTo>
                <a:lnTo>
                  <a:pt x="109551" y="68899"/>
                </a:lnTo>
                <a:lnTo>
                  <a:pt x="113869" y="67432"/>
                </a:lnTo>
                <a:lnTo>
                  <a:pt x="117701" y="65502"/>
                </a:lnTo>
                <a:lnTo>
                  <a:pt x="121208" y="63263"/>
                </a:lnTo>
                <a:lnTo>
                  <a:pt x="124499" y="61770"/>
                </a:lnTo>
                <a:lnTo>
                  <a:pt x="127645" y="60775"/>
                </a:lnTo>
                <a:lnTo>
                  <a:pt x="130695" y="60112"/>
                </a:lnTo>
                <a:lnTo>
                  <a:pt x="132728" y="58717"/>
                </a:lnTo>
                <a:lnTo>
                  <a:pt x="134084" y="56835"/>
                </a:lnTo>
                <a:lnTo>
                  <a:pt x="134987" y="54627"/>
                </a:lnTo>
                <a:lnTo>
                  <a:pt x="135589" y="52203"/>
                </a:lnTo>
                <a:lnTo>
                  <a:pt x="135991" y="49635"/>
                </a:lnTo>
                <a:lnTo>
                  <a:pt x="136636" y="43219"/>
                </a:lnTo>
                <a:lnTo>
                  <a:pt x="136724" y="39801"/>
                </a:lnTo>
                <a:lnTo>
                  <a:pt x="136747" y="37557"/>
                </a:lnTo>
                <a:lnTo>
                  <a:pt x="135811" y="35108"/>
                </a:lnTo>
                <a:lnTo>
                  <a:pt x="134234" y="32523"/>
                </a:lnTo>
                <a:lnTo>
                  <a:pt x="132230" y="29847"/>
                </a:lnTo>
                <a:lnTo>
                  <a:pt x="129941" y="28062"/>
                </a:lnTo>
                <a:lnTo>
                  <a:pt x="127463" y="26873"/>
                </a:lnTo>
                <a:lnTo>
                  <a:pt x="124859" y="26081"/>
                </a:lnTo>
                <a:lnTo>
                  <a:pt x="122170" y="24599"/>
                </a:lnTo>
                <a:lnTo>
                  <a:pt x="119425" y="22659"/>
                </a:lnTo>
                <a:lnTo>
                  <a:pt x="116642" y="20414"/>
                </a:lnTo>
                <a:lnTo>
                  <a:pt x="113835" y="18916"/>
                </a:lnTo>
                <a:lnTo>
                  <a:pt x="111011" y="17918"/>
                </a:lnTo>
                <a:lnTo>
                  <a:pt x="108175" y="17253"/>
                </a:lnTo>
                <a:lnTo>
                  <a:pt x="105333" y="16809"/>
                </a:lnTo>
                <a:lnTo>
                  <a:pt x="102485" y="16514"/>
                </a:lnTo>
                <a:lnTo>
                  <a:pt x="99634" y="16316"/>
                </a:lnTo>
                <a:lnTo>
                  <a:pt x="96781" y="17137"/>
                </a:lnTo>
                <a:lnTo>
                  <a:pt x="93926" y="18637"/>
                </a:lnTo>
                <a:lnTo>
                  <a:pt x="91071" y="20590"/>
                </a:lnTo>
                <a:lnTo>
                  <a:pt x="87262" y="21892"/>
                </a:lnTo>
                <a:lnTo>
                  <a:pt x="82818" y="22759"/>
                </a:lnTo>
                <a:lnTo>
                  <a:pt x="77950" y="23338"/>
                </a:lnTo>
                <a:lnTo>
                  <a:pt x="73752" y="24676"/>
                </a:lnTo>
                <a:lnTo>
                  <a:pt x="70001" y="26521"/>
                </a:lnTo>
                <a:lnTo>
                  <a:pt x="66548" y="28703"/>
                </a:lnTo>
                <a:lnTo>
                  <a:pt x="63294" y="30157"/>
                </a:lnTo>
                <a:lnTo>
                  <a:pt x="60171" y="31128"/>
                </a:lnTo>
                <a:lnTo>
                  <a:pt x="57137" y="31774"/>
                </a:lnTo>
                <a:lnTo>
                  <a:pt x="54162" y="33158"/>
                </a:lnTo>
                <a:lnTo>
                  <a:pt x="51227" y="35032"/>
                </a:lnTo>
                <a:lnTo>
                  <a:pt x="48316" y="37235"/>
                </a:lnTo>
                <a:lnTo>
                  <a:pt x="44472" y="39656"/>
                </a:lnTo>
                <a:lnTo>
                  <a:pt x="40003" y="42222"/>
                </a:lnTo>
                <a:lnTo>
                  <a:pt x="35120" y="44885"/>
                </a:lnTo>
                <a:lnTo>
                  <a:pt x="31864" y="47613"/>
                </a:lnTo>
                <a:lnTo>
                  <a:pt x="29693" y="50385"/>
                </a:lnTo>
                <a:lnTo>
                  <a:pt x="28246" y="53184"/>
                </a:lnTo>
                <a:lnTo>
                  <a:pt x="27282" y="56004"/>
                </a:lnTo>
                <a:lnTo>
                  <a:pt x="26638" y="58836"/>
                </a:lnTo>
                <a:lnTo>
                  <a:pt x="26210" y="61676"/>
                </a:lnTo>
                <a:lnTo>
                  <a:pt x="25924" y="64522"/>
                </a:lnTo>
                <a:lnTo>
                  <a:pt x="25733" y="67372"/>
                </a:lnTo>
                <a:lnTo>
                  <a:pt x="25606" y="70225"/>
                </a:lnTo>
                <a:lnTo>
                  <a:pt x="25465" y="75934"/>
                </a:lnTo>
                <a:lnTo>
                  <a:pt x="25374" y="82810"/>
                </a:lnTo>
                <a:lnTo>
                  <a:pt x="26319" y="84327"/>
                </a:lnTo>
                <a:lnTo>
                  <a:pt x="27902" y="86290"/>
                </a:lnTo>
                <a:lnTo>
                  <a:pt x="29910" y="88552"/>
                </a:lnTo>
                <a:lnTo>
                  <a:pt x="34680" y="93604"/>
                </a:lnTo>
                <a:lnTo>
                  <a:pt x="37286" y="96285"/>
                </a:lnTo>
                <a:lnTo>
                  <a:pt x="40928" y="98073"/>
                </a:lnTo>
                <a:lnTo>
                  <a:pt x="45261" y="99264"/>
                </a:lnTo>
                <a:lnTo>
                  <a:pt x="50055" y="100058"/>
                </a:lnTo>
                <a:lnTo>
                  <a:pt x="54203" y="100588"/>
                </a:lnTo>
                <a:lnTo>
                  <a:pt x="57921" y="100941"/>
                </a:lnTo>
                <a:lnTo>
                  <a:pt x="61352" y="101176"/>
                </a:lnTo>
                <a:lnTo>
                  <a:pt x="64592" y="100381"/>
                </a:lnTo>
                <a:lnTo>
                  <a:pt x="67705" y="98898"/>
                </a:lnTo>
                <a:lnTo>
                  <a:pt x="70732" y="96957"/>
                </a:lnTo>
                <a:lnTo>
                  <a:pt x="73703" y="95663"/>
                </a:lnTo>
                <a:lnTo>
                  <a:pt x="76636" y="94800"/>
                </a:lnTo>
                <a:lnTo>
                  <a:pt x="79544" y="94225"/>
                </a:lnTo>
                <a:lnTo>
                  <a:pt x="82435" y="92889"/>
                </a:lnTo>
                <a:lnTo>
                  <a:pt x="85315" y="91046"/>
                </a:lnTo>
                <a:lnTo>
                  <a:pt x="88188" y="88865"/>
                </a:lnTo>
                <a:lnTo>
                  <a:pt x="91055" y="86458"/>
                </a:lnTo>
                <a:lnTo>
                  <a:pt x="93919" y="83901"/>
                </a:lnTo>
                <a:lnTo>
                  <a:pt x="96781" y="81244"/>
                </a:lnTo>
                <a:lnTo>
                  <a:pt x="109910" y="68403"/>
                </a:lnTo>
                <a:lnTo>
                  <a:pt x="113157" y="64244"/>
                </a:lnTo>
                <a:lnTo>
                  <a:pt x="115321" y="60519"/>
                </a:lnTo>
                <a:lnTo>
                  <a:pt x="116764" y="57084"/>
                </a:lnTo>
                <a:lnTo>
                  <a:pt x="118678" y="53841"/>
                </a:lnTo>
                <a:lnTo>
                  <a:pt x="120907" y="50726"/>
                </a:lnTo>
                <a:lnTo>
                  <a:pt x="123345" y="47697"/>
                </a:lnTo>
                <a:lnTo>
                  <a:pt x="124971" y="44726"/>
                </a:lnTo>
                <a:lnTo>
                  <a:pt x="126055" y="41792"/>
                </a:lnTo>
                <a:lnTo>
                  <a:pt x="126777" y="38883"/>
                </a:lnTo>
                <a:lnTo>
                  <a:pt x="127259" y="35992"/>
                </a:lnTo>
                <a:lnTo>
                  <a:pt x="127580" y="33112"/>
                </a:lnTo>
                <a:lnTo>
                  <a:pt x="127794" y="30240"/>
                </a:lnTo>
                <a:lnTo>
                  <a:pt x="126984" y="27372"/>
                </a:lnTo>
                <a:lnTo>
                  <a:pt x="125492" y="24508"/>
                </a:lnTo>
                <a:lnTo>
                  <a:pt x="123544" y="21646"/>
                </a:lnTo>
                <a:lnTo>
                  <a:pt x="121293" y="18786"/>
                </a:lnTo>
                <a:lnTo>
                  <a:pt x="118841" y="15926"/>
                </a:lnTo>
                <a:lnTo>
                  <a:pt x="116253" y="13067"/>
                </a:lnTo>
                <a:lnTo>
                  <a:pt x="113575" y="11161"/>
                </a:lnTo>
                <a:lnTo>
                  <a:pt x="110837" y="9891"/>
                </a:lnTo>
                <a:lnTo>
                  <a:pt x="108060" y="9044"/>
                </a:lnTo>
                <a:lnTo>
                  <a:pt x="104303" y="8479"/>
                </a:lnTo>
                <a:lnTo>
                  <a:pt x="99893" y="8103"/>
                </a:lnTo>
                <a:lnTo>
                  <a:pt x="90866" y="7684"/>
                </a:lnTo>
                <a:lnTo>
                  <a:pt x="83679" y="7498"/>
                </a:lnTo>
                <a:lnTo>
                  <a:pt x="79477" y="8401"/>
                </a:lnTo>
                <a:lnTo>
                  <a:pt x="74771" y="9956"/>
                </a:lnTo>
                <a:lnTo>
                  <a:pt x="69728" y="11945"/>
                </a:lnTo>
                <a:lnTo>
                  <a:pt x="65413" y="14223"/>
                </a:lnTo>
                <a:lnTo>
                  <a:pt x="61585" y="16694"/>
                </a:lnTo>
                <a:lnTo>
                  <a:pt x="58080" y="19295"/>
                </a:lnTo>
                <a:lnTo>
                  <a:pt x="53838" y="21980"/>
                </a:lnTo>
                <a:lnTo>
                  <a:pt x="49105" y="24723"/>
                </a:lnTo>
                <a:lnTo>
                  <a:pt x="44045" y="27505"/>
                </a:lnTo>
                <a:lnTo>
                  <a:pt x="39719" y="30311"/>
                </a:lnTo>
                <a:lnTo>
                  <a:pt x="35882" y="33135"/>
                </a:lnTo>
                <a:lnTo>
                  <a:pt x="32373" y="35970"/>
                </a:lnTo>
                <a:lnTo>
                  <a:pt x="29080" y="38812"/>
                </a:lnTo>
                <a:lnTo>
                  <a:pt x="25932" y="41660"/>
                </a:lnTo>
                <a:lnTo>
                  <a:pt x="16780" y="502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76" name="Group 4175"/>
          <p:cNvGrpSpPr/>
          <p:nvPr/>
        </p:nvGrpSpPr>
        <p:grpSpPr>
          <a:xfrm>
            <a:off x="806214" y="3480468"/>
            <a:ext cx="2737087" cy="2143093"/>
            <a:chOff x="806214" y="3480468"/>
            <a:chExt cx="2737087" cy="2143093"/>
          </a:xfrm>
        </p:grpSpPr>
        <p:sp>
          <p:nvSpPr>
            <p:cNvPr id="4132" name="SMARTPenAnnotation246"/>
            <p:cNvSpPr/>
            <p:nvPr/>
          </p:nvSpPr>
          <p:spPr>
            <a:xfrm>
              <a:off x="980134" y="3557951"/>
              <a:ext cx="248547" cy="321665"/>
            </a:xfrm>
            <a:custGeom>
              <a:avLst/>
              <a:gdLst/>
              <a:ahLst/>
              <a:cxnLst/>
              <a:rect l="0" t="0" r="0" b="0"/>
              <a:pathLst>
                <a:path w="248547" h="321665">
                  <a:moveTo>
                    <a:pt x="85713" y="51071"/>
                  </a:moveTo>
                  <a:lnTo>
                    <a:pt x="81162" y="51071"/>
                  </a:lnTo>
                  <a:lnTo>
                    <a:pt x="79822" y="50119"/>
                  </a:lnTo>
                  <a:lnTo>
                    <a:pt x="78928" y="48531"/>
                  </a:lnTo>
                  <a:lnTo>
                    <a:pt x="77171" y="42603"/>
                  </a:lnTo>
                  <a:lnTo>
                    <a:pt x="84524" y="35127"/>
                  </a:lnTo>
                  <a:lnTo>
                    <a:pt x="89911" y="29731"/>
                  </a:lnTo>
                  <a:lnTo>
                    <a:pt x="92322" y="28272"/>
                  </a:lnTo>
                  <a:lnTo>
                    <a:pt x="97540" y="26651"/>
                  </a:lnTo>
                  <a:lnTo>
                    <a:pt x="103034" y="23390"/>
                  </a:lnTo>
                  <a:lnTo>
                    <a:pt x="105833" y="21187"/>
                  </a:lnTo>
                  <a:lnTo>
                    <a:pt x="108651" y="19718"/>
                  </a:lnTo>
                  <a:lnTo>
                    <a:pt x="114323" y="18086"/>
                  </a:lnTo>
                  <a:lnTo>
                    <a:pt x="120019" y="14822"/>
                  </a:lnTo>
                  <a:lnTo>
                    <a:pt x="122871" y="12617"/>
                  </a:lnTo>
                  <a:lnTo>
                    <a:pt x="128580" y="10168"/>
                  </a:lnTo>
                  <a:lnTo>
                    <a:pt x="134293" y="9080"/>
                  </a:lnTo>
                  <a:lnTo>
                    <a:pt x="140006" y="8596"/>
                  </a:lnTo>
                  <a:lnTo>
                    <a:pt x="143816" y="7514"/>
                  </a:lnTo>
                  <a:lnTo>
                    <a:pt x="148261" y="5841"/>
                  </a:lnTo>
                  <a:lnTo>
                    <a:pt x="153129" y="3773"/>
                  </a:lnTo>
                  <a:lnTo>
                    <a:pt x="157327" y="2394"/>
                  </a:lnTo>
                  <a:lnTo>
                    <a:pt x="164531" y="862"/>
                  </a:lnTo>
                  <a:lnTo>
                    <a:pt x="170908" y="181"/>
                  </a:lnTo>
                  <a:lnTo>
                    <a:pt x="173942" y="0"/>
                  </a:lnTo>
                  <a:lnTo>
                    <a:pt x="178823" y="831"/>
                  </a:lnTo>
                  <a:lnTo>
                    <a:pt x="184934" y="2337"/>
                  </a:lnTo>
                  <a:lnTo>
                    <a:pt x="191865" y="4295"/>
                  </a:lnTo>
                  <a:lnTo>
                    <a:pt x="197438" y="5599"/>
                  </a:lnTo>
                  <a:lnTo>
                    <a:pt x="202107" y="6469"/>
                  </a:lnTo>
                  <a:lnTo>
                    <a:pt x="206171" y="7049"/>
                  </a:lnTo>
                  <a:lnTo>
                    <a:pt x="209834" y="8388"/>
                  </a:lnTo>
                  <a:lnTo>
                    <a:pt x="216443" y="12416"/>
                  </a:lnTo>
                  <a:lnTo>
                    <a:pt x="222555" y="17381"/>
                  </a:lnTo>
                  <a:lnTo>
                    <a:pt x="228447" y="22763"/>
                  </a:lnTo>
                  <a:lnTo>
                    <a:pt x="234240" y="28330"/>
                  </a:lnTo>
                  <a:lnTo>
                    <a:pt x="239990" y="36519"/>
                  </a:lnTo>
                  <a:lnTo>
                    <a:pt x="244768" y="45556"/>
                  </a:lnTo>
                  <a:lnTo>
                    <a:pt x="246892" y="52747"/>
                  </a:lnTo>
                  <a:lnTo>
                    <a:pt x="247835" y="61659"/>
                  </a:lnTo>
                  <a:lnTo>
                    <a:pt x="248255" y="71017"/>
                  </a:lnTo>
                  <a:lnTo>
                    <a:pt x="248441" y="78351"/>
                  </a:lnTo>
                  <a:lnTo>
                    <a:pt x="248546" y="92386"/>
                  </a:lnTo>
                  <a:lnTo>
                    <a:pt x="247608" y="97664"/>
                  </a:lnTo>
                  <a:lnTo>
                    <a:pt x="246031" y="103088"/>
                  </a:lnTo>
                  <a:lnTo>
                    <a:pt x="244026" y="108609"/>
                  </a:lnTo>
                  <a:lnTo>
                    <a:pt x="242690" y="114195"/>
                  </a:lnTo>
                  <a:lnTo>
                    <a:pt x="241799" y="119824"/>
                  </a:lnTo>
                  <a:lnTo>
                    <a:pt x="241206" y="125481"/>
                  </a:lnTo>
                  <a:lnTo>
                    <a:pt x="240810" y="131158"/>
                  </a:lnTo>
                  <a:lnTo>
                    <a:pt x="240546" y="136847"/>
                  </a:lnTo>
                  <a:lnTo>
                    <a:pt x="240370" y="142545"/>
                  </a:lnTo>
                  <a:lnTo>
                    <a:pt x="239300" y="148249"/>
                  </a:lnTo>
                  <a:lnTo>
                    <a:pt x="237634" y="153956"/>
                  </a:lnTo>
                  <a:lnTo>
                    <a:pt x="235571" y="159666"/>
                  </a:lnTo>
                  <a:lnTo>
                    <a:pt x="233244" y="165378"/>
                  </a:lnTo>
                  <a:lnTo>
                    <a:pt x="230739" y="171091"/>
                  </a:lnTo>
                  <a:lnTo>
                    <a:pt x="228117" y="176804"/>
                  </a:lnTo>
                  <a:lnTo>
                    <a:pt x="224464" y="181566"/>
                  </a:lnTo>
                  <a:lnTo>
                    <a:pt x="220124" y="185692"/>
                  </a:lnTo>
                  <a:lnTo>
                    <a:pt x="215325" y="189396"/>
                  </a:lnTo>
                  <a:lnTo>
                    <a:pt x="211174" y="193770"/>
                  </a:lnTo>
                  <a:lnTo>
                    <a:pt x="204021" y="203710"/>
                  </a:lnTo>
                  <a:lnTo>
                    <a:pt x="200780" y="209028"/>
                  </a:lnTo>
                  <a:lnTo>
                    <a:pt x="197667" y="214478"/>
                  </a:lnTo>
                  <a:lnTo>
                    <a:pt x="194639" y="220017"/>
                  </a:lnTo>
                  <a:lnTo>
                    <a:pt x="190715" y="224661"/>
                  </a:lnTo>
                  <a:lnTo>
                    <a:pt x="186194" y="228710"/>
                  </a:lnTo>
                  <a:lnTo>
                    <a:pt x="181276" y="232362"/>
                  </a:lnTo>
                  <a:lnTo>
                    <a:pt x="177044" y="236702"/>
                  </a:lnTo>
                  <a:lnTo>
                    <a:pt x="169802" y="246604"/>
                  </a:lnTo>
                  <a:lnTo>
                    <a:pt x="163408" y="254815"/>
                  </a:lnTo>
                  <a:lnTo>
                    <a:pt x="156439" y="262591"/>
                  </a:lnTo>
                  <a:lnTo>
                    <a:pt x="142758" y="276727"/>
                  </a:lnTo>
                  <a:lnTo>
                    <a:pt x="126080" y="293571"/>
                  </a:lnTo>
                  <a:lnTo>
                    <a:pt x="123102" y="295605"/>
                  </a:lnTo>
                  <a:lnTo>
                    <a:pt x="117253" y="297865"/>
                  </a:lnTo>
                  <a:lnTo>
                    <a:pt x="113407" y="299420"/>
                  </a:lnTo>
                  <a:lnTo>
                    <a:pt x="108938" y="301410"/>
                  </a:lnTo>
                  <a:lnTo>
                    <a:pt x="98893" y="306160"/>
                  </a:lnTo>
                  <a:lnTo>
                    <a:pt x="88078" y="311447"/>
                  </a:lnTo>
                  <a:lnTo>
                    <a:pt x="83480" y="313237"/>
                  </a:lnTo>
                  <a:lnTo>
                    <a:pt x="75830" y="315227"/>
                  </a:lnTo>
                  <a:lnTo>
                    <a:pt x="69256" y="316111"/>
                  </a:lnTo>
                  <a:lnTo>
                    <a:pt x="66169" y="316347"/>
                  </a:lnTo>
                  <a:lnTo>
                    <a:pt x="62206" y="317457"/>
                  </a:lnTo>
                  <a:lnTo>
                    <a:pt x="57659" y="319149"/>
                  </a:lnTo>
                  <a:lnTo>
                    <a:pt x="52723" y="321230"/>
                  </a:lnTo>
                  <a:lnTo>
                    <a:pt x="49432" y="321664"/>
                  </a:lnTo>
                  <a:lnTo>
                    <a:pt x="47238" y="321002"/>
                  </a:lnTo>
                  <a:lnTo>
                    <a:pt x="45776" y="319607"/>
                  </a:lnTo>
                  <a:lnTo>
                    <a:pt x="43848" y="318678"/>
                  </a:lnTo>
                  <a:lnTo>
                    <a:pt x="39166" y="317645"/>
                  </a:lnTo>
                  <a:lnTo>
                    <a:pt x="33911" y="317186"/>
                  </a:lnTo>
                  <a:lnTo>
                    <a:pt x="31175" y="317064"/>
                  </a:lnTo>
                  <a:lnTo>
                    <a:pt x="28400" y="316029"/>
                  </a:lnTo>
                  <a:lnTo>
                    <a:pt x="20895" y="310976"/>
                  </a:lnTo>
                  <a:lnTo>
                    <a:pt x="15336" y="306245"/>
                  </a:lnTo>
                  <a:lnTo>
                    <a:pt x="13077" y="304055"/>
                  </a:lnTo>
                  <a:lnTo>
                    <a:pt x="10619" y="302595"/>
                  </a:lnTo>
                  <a:lnTo>
                    <a:pt x="5348" y="300972"/>
                  </a:lnTo>
                  <a:lnTo>
                    <a:pt x="3561" y="299586"/>
                  </a:lnTo>
                  <a:lnTo>
                    <a:pt x="2370" y="297710"/>
                  </a:lnTo>
                  <a:lnTo>
                    <a:pt x="1047" y="293086"/>
                  </a:lnTo>
                  <a:lnTo>
                    <a:pt x="127" y="284107"/>
                  </a:lnTo>
                  <a:lnTo>
                    <a:pt x="16" y="275996"/>
                  </a:lnTo>
                  <a:lnTo>
                    <a:pt x="0" y="270736"/>
                  </a:lnTo>
                  <a:lnTo>
                    <a:pt x="2533" y="262682"/>
                  </a:lnTo>
                  <a:lnTo>
                    <a:pt x="7370" y="251092"/>
                  </a:lnTo>
                  <a:lnTo>
                    <a:pt x="12758" y="244533"/>
                  </a:lnTo>
                  <a:lnTo>
                    <a:pt x="20388" y="236557"/>
                  </a:lnTo>
                  <a:lnTo>
                    <a:pt x="28681" y="228162"/>
                  </a:lnTo>
                  <a:lnTo>
                    <a:pt x="32451" y="226281"/>
                  </a:lnTo>
                  <a:lnTo>
                    <a:pt x="36870" y="225028"/>
                  </a:lnTo>
                  <a:lnTo>
                    <a:pt x="41721" y="224192"/>
                  </a:lnTo>
                  <a:lnTo>
                    <a:pt x="45908" y="223635"/>
                  </a:lnTo>
                  <a:lnTo>
                    <a:pt x="53099" y="223016"/>
                  </a:lnTo>
                  <a:lnTo>
                    <a:pt x="57303" y="222851"/>
                  </a:lnTo>
                  <a:lnTo>
                    <a:pt x="72321" y="222619"/>
                  </a:lnTo>
                  <a:lnTo>
                    <a:pt x="112630" y="222525"/>
                  </a:lnTo>
                  <a:lnTo>
                    <a:pt x="116992" y="223476"/>
                  </a:lnTo>
                  <a:lnTo>
                    <a:pt x="121806" y="225063"/>
                  </a:lnTo>
                  <a:lnTo>
                    <a:pt x="126920" y="227073"/>
                  </a:lnTo>
                  <a:lnTo>
                    <a:pt x="132234" y="229366"/>
                  </a:lnTo>
                  <a:lnTo>
                    <a:pt x="143219" y="234453"/>
                  </a:lnTo>
                  <a:lnTo>
                    <a:pt x="147863" y="236191"/>
                  </a:lnTo>
                  <a:lnTo>
                    <a:pt x="155563" y="238121"/>
                  </a:lnTo>
                  <a:lnTo>
                    <a:pt x="162160" y="241520"/>
                  </a:lnTo>
                  <a:lnTo>
                    <a:pt x="168267" y="246205"/>
                  </a:lnTo>
                  <a:lnTo>
                    <a:pt x="174156" y="251462"/>
                  </a:lnTo>
                  <a:lnTo>
                    <a:pt x="179949" y="259514"/>
                  </a:lnTo>
                  <a:lnTo>
                    <a:pt x="185698" y="268490"/>
                  </a:lnTo>
                  <a:lnTo>
                    <a:pt x="191428" y="275654"/>
                  </a:lnTo>
                  <a:lnTo>
                    <a:pt x="194610" y="282013"/>
                  </a:lnTo>
                  <a:lnTo>
                    <a:pt x="195458" y="285043"/>
                  </a:lnTo>
                  <a:lnTo>
                    <a:pt x="196977" y="287062"/>
                  </a:lnTo>
                  <a:lnTo>
                    <a:pt x="198941" y="288409"/>
                  </a:lnTo>
                  <a:lnTo>
                    <a:pt x="201203" y="289306"/>
                  </a:lnTo>
                  <a:lnTo>
                    <a:pt x="208938" y="295120"/>
                  </a:lnTo>
                  <a:lnTo>
                    <a:pt x="212711" y="298324"/>
                  </a:lnTo>
                  <a:lnTo>
                    <a:pt x="213241" y="299727"/>
                  </a:lnTo>
                  <a:lnTo>
                    <a:pt x="214300" y="30824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3" name="SMARTPenAnnotation247"/>
            <p:cNvSpPr/>
            <p:nvPr/>
          </p:nvSpPr>
          <p:spPr>
            <a:xfrm>
              <a:off x="1331594" y="3643312"/>
              <a:ext cx="171451" cy="25718"/>
            </a:xfrm>
            <a:custGeom>
              <a:avLst/>
              <a:gdLst/>
              <a:ahLst/>
              <a:cxnLst/>
              <a:rect l="0" t="0" r="0" b="0"/>
              <a:pathLst>
                <a:path w="171451" h="25718">
                  <a:moveTo>
                    <a:pt x="0" y="25717"/>
                  </a:moveTo>
                  <a:lnTo>
                    <a:pt x="7381" y="25717"/>
                  </a:lnTo>
                  <a:lnTo>
                    <a:pt x="8731" y="24765"/>
                  </a:lnTo>
                  <a:lnTo>
                    <a:pt x="10583" y="23178"/>
                  </a:lnTo>
                  <a:lnTo>
                    <a:pt x="12771" y="21167"/>
                  </a:lnTo>
                  <a:lnTo>
                    <a:pt x="15182" y="19826"/>
                  </a:lnTo>
                  <a:lnTo>
                    <a:pt x="17741" y="18933"/>
                  </a:lnTo>
                  <a:lnTo>
                    <a:pt x="20400" y="18337"/>
                  </a:lnTo>
                  <a:lnTo>
                    <a:pt x="23125" y="17940"/>
                  </a:lnTo>
                  <a:lnTo>
                    <a:pt x="25895" y="17675"/>
                  </a:lnTo>
                  <a:lnTo>
                    <a:pt x="28693" y="17498"/>
                  </a:lnTo>
                  <a:lnTo>
                    <a:pt x="36883" y="17302"/>
                  </a:lnTo>
                  <a:lnTo>
                    <a:pt x="69896" y="17154"/>
                  </a:lnTo>
                  <a:lnTo>
                    <a:pt x="74220" y="16199"/>
                  </a:lnTo>
                  <a:lnTo>
                    <a:pt x="79008" y="14609"/>
                  </a:lnTo>
                  <a:lnTo>
                    <a:pt x="84104" y="12597"/>
                  </a:lnTo>
                  <a:lnTo>
                    <a:pt x="89407" y="11256"/>
                  </a:lnTo>
                  <a:lnTo>
                    <a:pt x="94848" y="10361"/>
                  </a:lnTo>
                  <a:lnTo>
                    <a:pt x="100379" y="9765"/>
                  </a:lnTo>
                  <a:lnTo>
                    <a:pt x="105972" y="9368"/>
                  </a:lnTo>
                  <a:lnTo>
                    <a:pt x="111606" y="9103"/>
                  </a:lnTo>
                  <a:lnTo>
                    <a:pt x="122945" y="8808"/>
                  </a:lnTo>
                  <a:lnTo>
                    <a:pt x="134335" y="8677"/>
                  </a:lnTo>
                  <a:lnTo>
                    <a:pt x="139087" y="7690"/>
                  </a:lnTo>
                  <a:lnTo>
                    <a:pt x="143207" y="6079"/>
                  </a:lnTo>
                  <a:lnTo>
                    <a:pt x="146907" y="4053"/>
                  </a:lnTo>
                  <a:lnTo>
                    <a:pt x="150326" y="2702"/>
                  </a:lnTo>
                  <a:lnTo>
                    <a:pt x="153557" y="1801"/>
                  </a:lnTo>
                  <a:lnTo>
                    <a:pt x="156664" y="1201"/>
                  </a:lnTo>
                  <a:lnTo>
                    <a:pt x="159688" y="801"/>
                  </a:lnTo>
                  <a:lnTo>
                    <a:pt x="162656" y="53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4" name="SMARTPenAnnotation248"/>
            <p:cNvSpPr/>
            <p:nvPr/>
          </p:nvSpPr>
          <p:spPr>
            <a:xfrm>
              <a:off x="1340167" y="3746182"/>
              <a:ext cx="162878" cy="17146"/>
            </a:xfrm>
            <a:custGeom>
              <a:avLst/>
              <a:gdLst/>
              <a:ahLst/>
              <a:cxnLst/>
              <a:rect l="0" t="0" r="0" b="0"/>
              <a:pathLst>
                <a:path w="162878" h="17146">
                  <a:moveTo>
                    <a:pt x="0" y="17145"/>
                  </a:moveTo>
                  <a:lnTo>
                    <a:pt x="11932" y="17145"/>
                  </a:lnTo>
                  <a:lnTo>
                    <a:pt x="14622" y="16193"/>
                  </a:lnTo>
                  <a:lnTo>
                    <a:pt x="17368" y="14605"/>
                  </a:lnTo>
                  <a:lnTo>
                    <a:pt x="20151" y="12594"/>
                  </a:lnTo>
                  <a:lnTo>
                    <a:pt x="23912" y="11254"/>
                  </a:lnTo>
                  <a:lnTo>
                    <a:pt x="28324" y="10360"/>
                  </a:lnTo>
                  <a:lnTo>
                    <a:pt x="33170" y="9764"/>
                  </a:lnTo>
                  <a:lnTo>
                    <a:pt x="38306" y="9367"/>
                  </a:lnTo>
                  <a:lnTo>
                    <a:pt x="43635" y="9102"/>
                  </a:lnTo>
                  <a:lnTo>
                    <a:pt x="54636" y="8808"/>
                  </a:lnTo>
                  <a:lnTo>
                    <a:pt x="65875" y="8677"/>
                  </a:lnTo>
                  <a:lnTo>
                    <a:pt x="71539" y="7690"/>
                  </a:lnTo>
                  <a:lnTo>
                    <a:pt x="77220" y="6079"/>
                  </a:lnTo>
                  <a:lnTo>
                    <a:pt x="82913" y="4053"/>
                  </a:lnTo>
                  <a:lnTo>
                    <a:pt x="87660" y="2702"/>
                  </a:lnTo>
                  <a:lnTo>
                    <a:pt x="91778" y="1801"/>
                  </a:lnTo>
                  <a:lnTo>
                    <a:pt x="95475" y="1201"/>
                  </a:lnTo>
                  <a:lnTo>
                    <a:pt x="100797" y="800"/>
                  </a:lnTo>
                  <a:lnTo>
                    <a:pt x="107203" y="534"/>
                  </a:lnTo>
                  <a:lnTo>
                    <a:pt x="127331" y="158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5" name="SMARTPenAnnotation249"/>
            <p:cNvSpPr/>
            <p:nvPr/>
          </p:nvSpPr>
          <p:spPr>
            <a:xfrm>
              <a:off x="1597695" y="3540838"/>
              <a:ext cx="248111" cy="282498"/>
            </a:xfrm>
            <a:custGeom>
              <a:avLst/>
              <a:gdLst/>
              <a:ahLst/>
              <a:cxnLst/>
              <a:rect l="0" t="0" r="0" b="0"/>
              <a:pathLst>
                <a:path w="248111" h="282498">
                  <a:moveTo>
                    <a:pt x="8219" y="51039"/>
                  </a:moveTo>
                  <a:lnTo>
                    <a:pt x="0" y="51039"/>
                  </a:lnTo>
                  <a:lnTo>
                    <a:pt x="20049" y="51039"/>
                  </a:lnTo>
                  <a:lnTo>
                    <a:pt x="22773" y="50087"/>
                  </a:lnTo>
                  <a:lnTo>
                    <a:pt x="28340" y="46488"/>
                  </a:lnTo>
                  <a:lnTo>
                    <a:pt x="32111" y="45148"/>
                  </a:lnTo>
                  <a:lnTo>
                    <a:pt x="36530" y="44254"/>
                  </a:lnTo>
                  <a:lnTo>
                    <a:pt x="41380" y="43658"/>
                  </a:lnTo>
                  <a:lnTo>
                    <a:pt x="46519" y="42309"/>
                  </a:lnTo>
                  <a:lnTo>
                    <a:pt x="51850" y="40456"/>
                  </a:lnTo>
                  <a:lnTo>
                    <a:pt x="57309" y="38269"/>
                  </a:lnTo>
                  <a:lnTo>
                    <a:pt x="62853" y="36811"/>
                  </a:lnTo>
                  <a:lnTo>
                    <a:pt x="68455" y="35839"/>
                  </a:lnTo>
                  <a:lnTo>
                    <a:pt x="74094" y="35191"/>
                  </a:lnTo>
                  <a:lnTo>
                    <a:pt x="80711" y="33806"/>
                  </a:lnTo>
                  <a:lnTo>
                    <a:pt x="87979" y="31930"/>
                  </a:lnTo>
                  <a:lnTo>
                    <a:pt x="95683" y="29727"/>
                  </a:lnTo>
                  <a:lnTo>
                    <a:pt x="111862" y="24740"/>
                  </a:lnTo>
                  <a:lnTo>
                    <a:pt x="120177" y="22076"/>
                  </a:lnTo>
                  <a:lnTo>
                    <a:pt x="127625" y="19348"/>
                  </a:lnTo>
                  <a:lnTo>
                    <a:pt x="134496" y="16577"/>
                  </a:lnTo>
                  <a:lnTo>
                    <a:pt x="140981" y="13777"/>
                  </a:lnTo>
                  <a:lnTo>
                    <a:pt x="148162" y="11910"/>
                  </a:lnTo>
                  <a:lnTo>
                    <a:pt x="155807" y="10666"/>
                  </a:lnTo>
                  <a:lnTo>
                    <a:pt x="163761" y="9836"/>
                  </a:lnTo>
                  <a:lnTo>
                    <a:pt x="170969" y="8331"/>
                  </a:lnTo>
                  <a:lnTo>
                    <a:pt x="177679" y="6374"/>
                  </a:lnTo>
                  <a:lnTo>
                    <a:pt x="184057" y="4117"/>
                  </a:lnTo>
                  <a:lnTo>
                    <a:pt x="189262" y="2613"/>
                  </a:lnTo>
                  <a:lnTo>
                    <a:pt x="193685" y="1610"/>
                  </a:lnTo>
                  <a:lnTo>
                    <a:pt x="197585" y="941"/>
                  </a:lnTo>
                  <a:lnTo>
                    <a:pt x="202091" y="496"/>
                  </a:lnTo>
                  <a:lnTo>
                    <a:pt x="207000" y="198"/>
                  </a:lnTo>
                  <a:lnTo>
                    <a:pt x="212177" y="0"/>
                  </a:lnTo>
                  <a:lnTo>
                    <a:pt x="215629" y="821"/>
                  </a:lnTo>
                  <a:lnTo>
                    <a:pt x="217930" y="2320"/>
                  </a:lnTo>
                  <a:lnTo>
                    <a:pt x="219464" y="4272"/>
                  </a:lnTo>
                  <a:lnTo>
                    <a:pt x="221439" y="5574"/>
                  </a:lnTo>
                  <a:lnTo>
                    <a:pt x="226174" y="7020"/>
                  </a:lnTo>
                  <a:lnTo>
                    <a:pt x="227817" y="8358"/>
                  </a:lnTo>
                  <a:lnTo>
                    <a:pt x="228913" y="10203"/>
                  </a:lnTo>
                  <a:lnTo>
                    <a:pt x="229643" y="12385"/>
                  </a:lnTo>
                  <a:lnTo>
                    <a:pt x="232995" y="17349"/>
                  </a:lnTo>
                  <a:lnTo>
                    <a:pt x="240237" y="25500"/>
                  </a:lnTo>
                  <a:lnTo>
                    <a:pt x="242908" y="28298"/>
                  </a:lnTo>
                  <a:lnTo>
                    <a:pt x="244688" y="32068"/>
                  </a:lnTo>
                  <a:lnTo>
                    <a:pt x="245875" y="36487"/>
                  </a:lnTo>
                  <a:lnTo>
                    <a:pt x="246667" y="41337"/>
                  </a:lnTo>
                  <a:lnTo>
                    <a:pt x="247194" y="46476"/>
                  </a:lnTo>
                  <a:lnTo>
                    <a:pt x="247546" y="51807"/>
                  </a:lnTo>
                  <a:lnTo>
                    <a:pt x="247780" y="57266"/>
                  </a:lnTo>
                  <a:lnTo>
                    <a:pt x="248041" y="68412"/>
                  </a:lnTo>
                  <a:lnTo>
                    <a:pt x="248110" y="74051"/>
                  </a:lnTo>
                  <a:lnTo>
                    <a:pt x="247204" y="79715"/>
                  </a:lnTo>
                  <a:lnTo>
                    <a:pt x="245648" y="85397"/>
                  </a:lnTo>
                  <a:lnTo>
                    <a:pt x="243657" y="91089"/>
                  </a:lnTo>
                  <a:lnTo>
                    <a:pt x="241378" y="96789"/>
                  </a:lnTo>
                  <a:lnTo>
                    <a:pt x="238906" y="102494"/>
                  </a:lnTo>
                  <a:lnTo>
                    <a:pt x="233619" y="113913"/>
                  </a:lnTo>
                  <a:lnTo>
                    <a:pt x="228095" y="125338"/>
                  </a:lnTo>
                  <a:lnTo>
                    <a:pt x="225288" y="132004"/>
                  </a:lnTo>
                  <a:lnTo>
                    <a:pt x="222465" y="139306"/>
                  </a:lnTo>
                  <a:lnTo>
                    <a:pt x="219629" y="147031"/>
                  </a:lnTo>
                  <a:lnTo>
                    <a:pt x="217739" y="154086"/>
                  </a:lnTo>
                  <a:lnTo>
                    <a:pt x="216480" y="160695"/>
                  </a:lnTo>
                  <a:lnTo>
                    <a:pt x="215640" y="167005"/>
                  </a:lnTo>
                  <a:lnTo>
                    <a:pt x="214127" y="173117"/>
                  </a:lnTo>
                  <a:lnTo>
                    <a:pt x="212166" y="179097"/>
                  </a:lnTo>
                  <a:lnTo>
                    <a:pt x="209906" y="184989"/>
                  </a:lnTo>
                  <a:lnTo>
                    <a:pt x="208400" y="190821"/>
                  </a:lnTo>
                  <a:lnTo>
                    <a:pt x="207396" y="196615"/>
                  </a:lnTo>
                  <a:lnTo>
                    <a:pt x="206726" y="202382"/>
                  </a:lnTo>
                  <a:lnTo>
                    <a:pt x="205327" y="208132"/>
                  </a:lnTo>
                  <a:lnTo>
                    <a:pt x="203442" y="213870"/>
                  </a:lnTo>
                  <a:lnTo>
                    <a:pt x="201233" y="219601"/>
                  </a:lnTo>
                  <a:lnTo>
                    <a:pt x="199760" y="224374"/>
                  </a:lnTo>
                  <a:lnTo>
                    <a:pt x="198124" y="232216"/>
                  </a:lnTo>
                  <a:lnTo>
                    <a:pt x="197687" y="236594"/>
                  </a:lnTo>
                  <a:lnTo>
                    <a:pt x="197396" y="241417"/>
                  </a:lnTo>
                  <a:lnTo>
                    <a:pt x="197073" y="250904"/>
                  </a:lnTo>
                  <a:lnTo>
                    <a:pt x="196891" y="261600"/>
                  </a:lnTo>
                  <a:lnTo>
                    <a:pt x="196814" y="28249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6" name="SMARTPenAnnotation250"/>
            <p:cNvSpPr/>
            <p:nvPr/>
          </p:nvSpPr>
          <p:spPr>
            <a:xfrm>
              <a:off x="1940242" y="3609022"/>
              <a:ext cx="248603" cy="188596"/>
            </a:xfrm>
            <a:custGeom>
              <a:avLst/>
              <a:gdLst/>
              <a:ahLst/>
              <a:cxnLst/>
              <a:rect l="0" t="0" r="0" b="0"/>
              <a:pathLst>
                <a:path w="248603" h="188596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20" y="4551"/>
                  </a:lnTo>
                  <a:lnTo>
                    <a:pt x="9289" y="5892"/>
                  </a:lnTo>
                  <a:lnTo>
                    <a:pt x="10955" y="6785"/>
                  </a:lnTo>
                  <a:lnTo>
                    <a:pt x="15347" y="7778"/>
                  </a:lnTo>
                  <a:lnTo>
                    <a:pt x="20473" y="8219"/>
                  </a:lnTo>
                  <a:lnTo>
                    <a:pt x="23174" y="9290"/>
                  </a:lnTo>
                  <a:lnTo>
                    <a:pt x="28714" y="13019"/>
                  </a:lnTo>
                  <a:lnTo>
                    <a:pt x="34352" y="15311"/>
                  </a:lnTo>
                  <a:lnTo>
                    <a:pt x="37189" y="15923"/>
                  </a:lnTo>
                  <a:lnTo>
                    <a:pt x="42881" y="19142"/>
                  </a:lnTo>
                  <a:lnTo>
                    <a:pt x="49538" y="23747"/>
                  </a:lnTo>
                  <a:lnTo>
                    <a:pt x="53980" y="26309"/>
                  </a:lnTo>
                  <a:lnTo>
                    <a:pt x="58847" y="28969"/>
                  </a:lnTo>
                  <a:lnTo>
                    <a:pt x="63044" y="31696"/>
                  </a:lnTo>
                  <a:lnTo>
                    <a:pt x="70247" y="37265"/>
                  </a:lnTo>
                  <a:lnTo>
                    <a:pt x="74454" y="40083"/>
                  </a:lnTo>
                  <a:lnTo>
                    <a:pt x="79164" y="42915"/>
                  </a:lnTo>
                  <a:lnTo>
                    <a:pt x="84208" y="45755"/>
                  </a:lnTo>
                  <a:lnTo>
                    <a:pt x="88524" y="48601"/>
                  </a:lnTo>
                  <a:lnTo>
                    <a:pt x="95859" y="54303"/>
                  </a:lnTo>
                  <a:lnTo>
                    <a:pt x="100101" y="57157"/>
                  </a:lnTo>
                  <a:lnTo>
                    <a:pt x="104834" y="60012"/>
                  </a:lnTo>
                  <a:lnTo>
                    <a:pt x="109894" y="62868"/>
                  </a:lnTo>
                  <a:lnTo>
                    <a:pt x="120597" y="68581"/>
                  </a:lnTo>
                  <a:lnTo>
                    <a:pt x="126118" y="71439"/>
                  </a:lnTo>
                  <a:lnTo>
                    <a:pt x="130751" y="74296"/>
                  </a:lnTo>
                  <a:lnTo>
                    <a:pt x="138439" y="80010"/>
                  </a:lnTo>
                  <a:lnTo>
                    <a:pt x="142775" y="83820"/>
                  </a:lnTo>
                  <a:lnTo>
                    <a:pt x="147571" y="88265"/>
                  </a:lnTo>
                  <a:lnTo>
                    <a:pt x="164405" y="104536"/>
                  </a:lnTo>
                  <a:lnTo>
                    <a:pt x="233952" y="173945"/>
                  </a:lnTo>
                  <a:lnTo>
                    <a:pt x="236930" y="175970"/>
                  </a:lnTo>
                  <a:lnTo>
                    <a:pt x="242780" y="178222"/>
                  </a:lnTo>
                  <a:lnTo>
                    <a:pt x="244721" y="179775"/>
                  </a:lnTo>
                  <a:lnTo>
                    <a:pt x="246015" y="181762"/>
                  </a:lnTo>
                  <a:lnTo>
                    <a:pt x="248602" y="18859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7" name="SMARTPenAnnotation251"/>
            <p:cNvSpPr/>
            <p:nvPr/>
          </p:nvSpPr>
          <p:spPr>
            <a:xfrm>
              <a:off x="2043112" y="3617595"/>
              <a:ext cx="102766" cy="162878"/>
            </a:xfrm>
            <a:custGeom>
              <a:avLst/>
              <a:gdLst/>
              <a:ahLst/>
              <a:cxnLst/>
              <a:rect l="0" t="0" r="0" b="0"/>
              <a:pathLst>
                <a:path w="102766" h="162878">
                  <a:moveTo>
                    <a:pt x="94297" y="0"/>
                  </a:moveTo>
                  <a:lnTo>
                    <a:pt x="102517" y="0"/>
                  </a:lnTo>
                  <a:lnTo>
                    <a:pt x="102765" y="4550"/>
                  </a:lnTo>
                  <a:lnTo>
                    <a:pt x="101848" y="6844"/>
                  </a:lnTo>
                  <a:lnTo>
                    <a:pt x="100283" y="9325"/>
                  </a:lnTo>
                  <a:lnTo>
                    <a:pt x="98288" y="11931"/>
                  </a:lnTo>
                  <a:lnTo>
                    <a:pt x="96005" y="14622"/>
                  </a:lnTo>
                  <a:lnTo>
                    <a:pt x="93531" y="17368"/>
                  </a:lnTo>
                  <a:lnTo>
                    <a:pt x="90929" y="20151"/>
                  </a:lnTo>
                  <a:lnTo>
                    <a:pt x="89194" y="23911"/>
                  </a:lnTo>
                  <a:lnTo>
                    <a:pt x="88038" y="28323"/>
                  </a:lnTo>
                  <a:lnTo>
                    <a:pt x="87267" y="33170"/>
                  </a:lnTo>
                  <a:lnTo>
                    <a:pt x="84848" y="37353"/>
                  </a:lnTo>
                  <a:lnTo>
                    <a:pt x="81330" y="41094"/>
                  </a:lnTo>
                  <a:lnTo>
                    <a:pt x="77080" y="44541"/>
                  </a:lnTo>
                  <a:lnTo>
                    <a:pt x="73294" y="48744"/>
                  </a:lnTo>
                  <a:lnTo>
                    <a:pt x="69818" y="53451"/>
                  </a:lnTo>
                  <a:lnTo>
                    <a:pt x="66548" y="58494"/>
                  </a:lnTo>
                  <a:lnTo>
                    <a:pt x="62463" y="63761"/>
                  </a:lnTo>
                  <a:lnTo>
                    <a:pt x="57834" y="69177"/>
                  </a:lnTo>
                  <a:lnTo>
                    <a:pt x="48564" y="79323"/>
                  </a:lnTo>
                  <a:lnTo>
                    <a:pt x="41269" y="87007"/>
                  </a:lnTo>
                  <a:lnTo>
                    <a:pt x="37990" y="91342"/>
                  </a:lnTo>
                  <a:lnTo>
                    <a:pt x="34852" y="96137"/>
                  </a:lnTo>
                  <a:lnTo>
                    <a:pt x="31807" y="101239"/>
                  </a:lnTo>
                  <a:lnTo>
                    <a:pt x="28825" y="106545"/>
                  </a:lnTo>
                  <a:lnTo>
                    <a:pt x="22971" y="117520"/>
                  </a:lnTo>
                  <a:lnTo>
                    <a:pt x="20076" y="122162"/>
                  </a:lnTo>
                  <a:lnTo>
                    <a:pt x="17194" y="126209"/>
                  </a:lnTo>
                  <a:lnTo>
                    <a:pt x="14320" y="129859"/>
                  </a:lnTo>
                  <a:lnTo>
                    <a:pt x="12404" y="133245"/>
                  </a:lnTo>
                  <a:lnTo>
                    <a:pt x="11127" y="136455"/>
                  </a:lnTo>
                  <a:lnTo>
                    <a:pt x="10276" y="139547"/>
                  </a:lnTo>
                  <a:lnTo>
                    <a:pt x="8755" y="142561"/>
                  </a:lnTo>
                  <a:lnTo>
                    <a:pt x="6790" y="145523"/>
                  </a:lnTo>
                  <a:lnTo>
                    <a:pt x="1341" y="152570"/>
                  </a:lnTo>
                  <a:lnTo>
                    <a:pt x="596" y="156074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8" name="SMARTPenAnnotation252"/>
            <p:cNvSpPr/>
            <p:nvPr/>
          </p:nvSpPr>
          <p:spPr>
            <a:xfrm>
              <a:off x="1683172" y="3686175"/>
              <a:ext cx="145629" cy="1"/>
            </a:xfrm>
            <a:custGeom>
              <a:avLst/>
              <a:gdLst/>
              <a:ahLst/>
              <a:cxnLst/>
              <a:rect l="0" t="0" r="0" b="0"/>
              <a:pathLst>
                <a:path w="145629" h="1">
                  <a:moveTo>
                    <a:pt x="8467" y="0"/>
                  </a:moveTo>
                  <a:lnTo>
                    <a:pt x="0" y="0"/>
                  </a:lnTo>
                  <a:lnTo>
                    <a:pt x="14562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39" name="SMARTPenAnnotation253"/>
            <p:cNvSpPr/>
            <p:nvPr/>
          </p:nvSpPr>
          <p:spPr>
            <a:xfrm>
              <a:off x="2370059" y="3677602"/>
              <a:ext cx="110251" cy="8574"/>
            </a:xfrm>
            <a:custGeom>
              <a:avLst/>
              <a:gdLst/>
              <a:ahLst/>
              <a:cxnLst/>
              <a:rect l="0" t="0" r="0" b="0"/>
              <a:pathLst>
                <a:path w="110251" h="8574">
                  <a:moveTo>
                    <a:pt x="7380" y="0"/>
                  </a:moveTo>
                  <a:lnTo>
                    <a:pt x="0" y="0"/>
                  </a:lnTo>
                  <a:lnTo>
                    <a:pt x="40548" y="0"/>
                  </a:lnTo>
                  <a:lnTo>
                    <a:pt x="44732" y="952"/>
                  </a:lnTo>
                  <a:lnTo>
                    <a:pt x="48474" y="2540"/>
                  </a:lnTo>
                  <a:lnTo>
                    <a:pt x="51921" y="4551"/>
                  </a:lnTo>
                  <a:lnTo>
                    <a:pt x="56124" y="5892"/>
                  </a:lnTo>
                  <a:lnTo>
                    <a:pt x="60831" y="6785"/>
                  </a:lnTo>
                  <a:lnTo>
                    <a:pt x="65875" y="7381"/>
                  </a:lnTo>
                  <a:lnTo>
                    <a:pt x="71141" y="7778"/>
                  </a:lnTo>
                  <a:lnTo>
                    <a:pt x="76558" y="8043"/>
                  </a:lnTo>
                  <a:lnTo>
                    <a:pt x="90743" y="8416"/>
                  </a:lnTo>
                  <a:lnTo>
                    <a:pt x="110250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0" name="SMARTPenAnnotation254"/>
            <p:cNvSpPr/>
            <p:nvPr/>
          </p:nvSpPr>
          <p:spPr>
            <a:xfrm>
              <a:off x="2643187" y="3480468"/>
              <a:ext cx="188584" cy="317150"/>
            </a:xfrm>
            <a:custGeom>
              <a:avLst/>
              <a:gdLst/>
              <a:ahLst/>
              <a:cxnLst/>
              <a:rect l="0" t="0" r="0" b="0"/>
              <a:pathLst>
                <a:path w="188584" h="317150">
                  <a:moveTo>
                    <a:pt x="0" y="59974"/>
                  </a:moveTo>
                  <a:lnTo>
                    <a:pt x="0" y="52593"/>
                  </a:lnTo>
                  <a:lnTo>
                    <a:pt x="952" y="52196"/>
                  </a:lnTo>
                  <a:lnTo>
                    <a:pt x="4551" y="51755"/>
                  </a:lnTo>
                  <a:lnTo>
                    <a:pt x="6844" y="50685"/>
                  </a:lnTo>
                  <a:lnTo>
                    <a:pt x="11932" y="46955"/>
                  </a:lnTo>
                  <a:lnTo>
                    <a:pt x="17368" y="42123"/>
                  </a:lnTo>
                  <a:lnTo>
                    <a:pt x="20151" y="39501"/>
                  </a:lnTo>
                  <a:lnTo>
                    <a:pt x="23912" y="37753"/>
                  </a:lnTo>
                  <a:lnTo>
                    <a:pt x="28324" y="36587"/>
                  </a:lnTo>
                  <a:lnTo>
                    <a:pt x="33170" y="35811"/>
                  </a:lnTo>
                  <a:lnTo>
                    <a:pt x="38306" y="34340"/>
                  </a:lnTo>
                  <a:lnTo>
                    <a:pt x="43635" y="32407"/>
                  </a:lnTo>
                  <a:lnTo>
                    <a:pt x="49092" y="30166"/>
                  </a:lnTo>
                  <a:lnTo>
                    <a:pt x="54636" y="27720"/>
                  </a:lnTo>
                  <a:lnTo>
                    <a:pt x="65875" y="22461"/>
                  </a:lnTo>
                  <a:lnTo>
                    <a:pt x="70587" y="20678"/>
                  </a:lnTo>
                  <a:lnTo>
                    <a:pt x="74680" y="19489"/>
                  </a:lnTo>
                  <a:lnTo>
                    <a:pt x="78362" y="18697"/>
                  </a:lnTo>
                  <a:lnTo>
                    <a:pt x="83674" y="17216"/>
                  </a:lnTo>
                  <a:lnTo>
                    <a:pt x="97196" y="13030"/>
                  </a:lnTo>
                  <a:lnTo>
                    <a:pt x="103850" y="11533"/>
                  </a:lnTo>
                  <a:lnTo>
                    <a:pt x="110191" y="10535"/>
                  </a:lnTo>
                  <a:lnTo>
                    <a:pt x="116323" y="9870"/>
                  </a:lnTo>
                  <a:lnTo>
                    <a:pt x="122316" y="8474"/>
                  </a:lnTo>
                  <a:lnTo>
                    <a:pt x="128216" y="6591"/>
                  </a:lnTo>
                  <a:lnTo>
                    <a:pt x="134055" y="4383"/>
                  </a:lnTo>
                  <a:lnTo>
                    <a:pt x="138900" y="2910"/>
                  </a:lnTo>
                  <a:lnTo>
                    <a:pt x="143083" y="1929"/>
                  </a:lnTo>
                  <a:lnTo>
                    <a:pt x="146823" y="1275"/>
                  </a:lnTo>
                  <a:lnTo>
                    <a:pt x="151222" y="839"/>
                  </a:lnTo>
                  <a:lnTo>
                    <a:pt x="156060" y="548"/>
                  </a:lnTo>
                  <a:lnTo>
                    <a:pt x="168410" y="81"/>
                  </a:lnTo>
                  <a:lnTo>
                    <a:pt x="175100" y="0"/>
                  </a:lnTo>
                  <a:lnTo>
                    <a:pt x="177693" y="942"/>
                  </a:lnTo>
                  <a:lnTo>
                    <a:pt x="183115" y="4528"/>
                  </a:lnTo>
                  <a:lnTo>
                    <a:pt x="186971" y="7350"/>
                  </a:lnTo>
                  <a:lnTo>
                    <a:pt x="187512" y="8699"/>
                  </a:lnTo>
                  <a:lnTo>
                    <a:pt x="188274" y="16101"/>
                  </a:lnTo>
                  <a:lnTo>
                    <a:pt x="188453" y="24917"/>
                  </a:lnTo>
                  <a:lnTo>
                    <a:pt x="188583" y="49919"/>
                  </a:lnTo>
                  <a:lnTo>
                    <a:pt x="187634" y="55176"/>
                  </a:lnTo>
                  <a:lnTo>
                    <a:pt x="186049" y="60585"/>
                  </a:lnTo>
                  <a:lnTo>
                    <a:pt x="184041" y="66096"/>
                  </a:lnTo>
                  <a:lnTo>
                    <a:pt x="182701" y="71676"/>
                  </a:lnTo>
                  <a:lnTo>
                    <a:pt x="181808" y="77300"/>
                  </a:lnTo>
                  <a:lnTo>
                    <a:pt x="181213" y="82955"/>
                  </a:lnTo>
                  <a:lnTo>
                    <a:pt x="179864" y="88630"/>
                  </a:lnTo>
                  <a:lnTo>
                    <a:pt x="178012" y="94318"/>
                  </a:lnTo>
                  <a:lnTo>
                    <a:pt x="175824" y="100015"/>
                  </a:lnTo>
                  <a:lnTo>
                    <a:pt x="174366" y="105718"/>
                  </a:lnTo>
                  <a:lnTo>
                    <a:pt x="173394" y="111425"/>
                  </a:lnTo>
                  <a:lnTo>
                    <a:pt x="172746" y="117135"/>
                  </a:lnTo>
                  <a:lnTo>
                    <a:pt x="171361" y="122846"/>
                  </a:lnTo>
                  <a:lnTo>
                    <a:pt x="169486" y="128559"/>
                  </a:lnTo>
                  <a:lnTo>
                    <a:pt x="167283" y="134272"/>
                  </a:lnTo>
                  <a:lnTo>
                    <a:pt x="162296" y="148241"/>
                  </a:lnTo>
                  <a:lnTo>
                    <a:pt x="159632" y="155966"/>
                  </a:lnTo>
                  <a:lnTo>
                    <a:pt x="157856" y="163021"/>
                  </a:lnTo>
                  <a:lnTo>
                    <a:pt x="156673" y="169630"/>
                  </a:lnTo>
                  <a:lnTo>
                    <a:pt x="155883" y="175940"/>
                  </a:lnTo>
                  <a:lnTo>
                    <a:pt x="154405" y="183005"/>
                  </a:lnTo>
                  <a:lnTo>
                    <a:pt x="152467" y="190572"/>
                  </a:lnTo>
                  <a:lnTo>
                    <a:pt x="150222" y="198474"/>
                  </a:lnTo>
                  <a:lnTo>
                    <a:pt x="148725" y="205648"/>
                  </a:lnTo>
                  <a:lnTo>
                    <a:pt x="147728" y="212335"/>
                  </a:lnTo>
                  <a:lnTo>
                    <a:pt x="147063" y="218698"/>
                  </a:lnTo>
                  <a:lnTo>
                    <a:pt x="145667" y="224845"/>
                  </a:lnTo>
                  <a:lnTo>
                    <a:pt x="143784" y="230848"/>
                  </a:lnTo>
                  <a:lnTo>
                    <a:pt x="141576" y="236755"/>
                  </a:lnTo>
                  <a:lnTo>
                    <a:pt x="140104" y="242598"/>
                  </a:lnTo>
                  <a:lnTo>
                    <a:pt x="139123" y="248398"/>
                  </a:lnTo>
                  <a:lnTo>
                    <a:pt x="138468" y="254170"/>
                  </a:lnTo>
                  <a:lnTo>
                    <a:pt x="138032" y="259923"/>
                  </a:lnTo>
                  <a:lnTo>
                    <a:pt x="137742" y="265664"/>
                  </a:lnTo>
                  <a:lnTo>
                    <a:pt x="137548" y="271396"/>
                  </a:lnTo>
                  <a:lnTo>
                    <a:pt x="136466" y="276169"/>
                  </a:lnTo>
                  <a:lnTo>
                    <a:pt x="131345" y="287439"/>
                  </a:lnTo>
                  <a:lnTo>
                    <a:pt x="129405" y="296810"/>
                  </a:lnTo>
                  <a:lnTo>
                    <a:pt x="128749" y="305970"/>
                  </a:lnTo>
                  <a:lnTo>
                    <a:pt x="128602" y="315133"/>
                  </a:lnTo>
                  <a:lnTo>
                    <a:pt x="128588" y="3171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1" name="SMARTPenAnnotation255"/>
            <p:cNvSpPr/>
            <p:nvPr/>
          </p:nvSpPr>
          <p:spPr>
            <a:xfrm>
              <a:off x="2677477" y="3617595"/>
              <a:ext cx="222886" cy="25709"/>
            </a:xfrm>
            <a:custGeom>
              <a:avLst/>
              <a:gdLst/>
              <a:ahLst/>
              <a:cxnLst/>
              <a:rect l="0" t="0" r="0" b="0"/>
              <a:pathLst>
                <a:path w="222886" h="25709">
                  <a:moveTo>
                    <a:pt x="0" y="17145"/>
                  </a:moveTo>
                  <a:lnTo>
                    <a:pt x="0" y="21696"/>
                  </a:lnTo>
                  <a:lnTo>
                    <a:pt x="952" y="23036"/>
                  </a:lnTo>
                  <a:lnTo>
                    <a:pt x="2540" y="23930"/>
                  </a:lnTo>
                  <a:lnTo>
                    <a:pt x="4551" y="24526"/>
                  </a:lnTo>
                  <a:lnTo>
                    <a:pt x="9325" y="25188"/>
                  </a:lnTo>
                  <a:lnTo>
                    <a:pt x="15574" y="25482"/>
                  </a:lnTo>
                  <a:lnTo>
                    <a:pt x="36000" y="25686"/>
                  </a:lnTo>
                  <a:lnTo>
                    <a:pt x="49931" y="25708"/>
                  </a:lnTo>
                  <a:lnTo>
                    <a:pt x="56147" y="24759"/>
                  </a:lnTo>
                  <a:lnTo>
                    <a:pt x="63149" y="23173"/>
                  </a:lnTo>
                  <a:lnTo>
                    <a:pt x="70674" y="21163"/>
                  </a:lnTo>
                  <a:lnTo>
                    <a:pt x="78549" y="19824"/>
                  </a:lnTo>
                  <a:lnTo>
                    <a:pt x="86656" y="18931"/>
                  </a:lnTo>
                  <a:lnTo>
                    <a:pt x="94918" y="18335"/>
                  </a:lnTo>
                  <a:lnTo>
                    <a:pt x="104236" y="16986"/>
                  </a:lnTo>
                  <a:lnTo>
                    <a:pt x="114258" y="15134"/>
                  </a:lnTo>
                  <a:lnTo>
                    <a:pt x="124750" y="12946"/>
                  </a:lnTo>
                  <a:lnTo>
                    <a:pt x="135554" y="11488"/>
                  </a:lnTo>
                  <a:lnTo>
                    <a:pt x="146567" y="10516"/>
                  </a:lnTo>
                  <a:lnTo>
                    <a:pt x="157719" y="9868"/>
                  </a:lnTo>
                  <a:lnTo>
                    <a:pt x="177730" y="9148"/>
                  </a:lnTo>
                  <a:lnTo>
                    <a:pt x="187067" y="8956"/>
                  </a:lnTo>
                  <a:lnTo>
                    <a:pt x="195196" y="7876"/>
                  </a:lnTo>
                  <a:lnTo>
                    <a:pt x="202521" y="6203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2" name="SMARTPenAnnotation256"/>
            <p:cNvSpPr/>
            <p:nvPr/>
          </p:nvSpPr>
          <p:spPr>
            <a:xfrm>
              <a:off x="2454592" y="3909060"/>
              <a:ext cx="34291" cy="222886"/>
            </a:xfrm>
            <a:custGeom>
              <a:avLst/>
              <a:gdLst/>
              <a:ahLst/>
              <a:cxnLst/>
              <a:rect l="0" t="0" r="0" b="0"/>
              <a:pathLst>
                <a:path w="34291" h="222886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0"/>
                  </a:lnTo>
                  <a:lnTo>
                    <a:pt x="4551" y="20399"/>
                  </a:lnTo>
                  <a:lnTo>
                    <a:pt x="5891" y="23125"/>
                  </a:lnTo>
                  <a:lnTo>
                    <a:pt x="6785" y="25894"/>
                  </a:lnTo>
                  <a:lnTo>
                    <a:pt x="7778" y="32463"/>
                  </a:lnTo>
                  <a:lnTo>
                    <a:pt x="8043" y="36882"/>
                  </a:lnTo>
                  <a:lnTo>
                    <a:pt x="8220" y="41733"/>
                  </a:lnTo>
                  <a:lnTo>
                    <a:pt x="9289" y="46872"/>
                  </a:lnTo>
                  <a:lnTo>
                    <a:pt x="10956" y="52203"/>
                  </a:lnTo>
                  <a:lnTo>
                    <a:pt x="13019" y="57662"/>
                  </a:lnTo>
                  <a:lnTo>
                    <a:pt x="14394" y="64159"/>
                  </a:lnTo>
                  <a:lnTo>
                    <a:pt x="15311" y="71347"/>
                  </a:lnTo>
                  <a:lnTo>
                    <a:pt x="15922" y="78997"/>
                  </a:lnTo>
                  <a:lnTo>
                    <a:pt x="16330" y="86002"/>
                  </a:lnTo>
                  <a:lnTo>
                    <a:pt x="16783" y="98866"/>
                  </a:lnTo>
                  <a:lnTo>
                    <a:pt x="17097" y="135221"/>
                  </a:lnTo>
                  <a:lnTo>
                    <a:pt x="17144" y="189725"/>
                  </a:lnTo>
                  <a:lnTo>
                    <a:pt x="18097" y="194111"/>
                  </a:lnTo>
                  <a:lnTo>
                    <a:pt x="19685" y="198940"/>
                  </a:lnTo>
                  <a:lnTo>
                    <a:pt x="24526" y="211276"/>
                  </a:lnTo>
                  <a:lnTo>
                    <a:pt x="25875" y="213240"/>
                  </a:lnTo>
                  <a:lnTo>
                    <a:pt x="27728" y="215503"/>
                  </a:lnTo>
                  <a:lnTo>
                    <a:pt x="3429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3" name="SMARTPenAnnotation257"/>
            <p:cNvSpPr/>
            <p:nvPr/>
          </p:nvSpPr>
          <p:spPr>
            <a:xfrm>
              <a:off x="2386012" y="4003357"/>
              <a:ext cx="222886" cy="8573"/>
            </a:xfrm>
            <a:custGeom>
              <a:avLst/>
              <a:gdLst/>
              <a:ahLst/>
              <a:cxnLst/>
              <a:rect l="0" t="0" r="0" b="0"/>
              <a:pathLst>
                <a:path w="222886" h="8573">
                  <a:moveTo>
                    <a:pt x="0" y="0"/>
                  </a:moveTo>
                  <a:lnTo>
                    <a:pt x="37161" y="0"/>
                  </a:lnTo>
                  <a:lnTo>
                    <a:pt x="40014" y="953"/>
                  </a:lnTo>
                  <a:lnTo>
                    <a:pt x="42868" y="2540"/>
                  </a:lnTo>
                  <a:lnTo>
                    <a:pt x="45724" y="4551"/>
                  </a:lnTo>
                  <a:lnTo>
                    <a:pt x="49532" y="5891"/>
                  </a:lnTo>
                  <a:lnTo>
                    <a:pt x="53977" y="6785"/>
                  </a:lnTo>
                  <a:lnTo>
                    <a:pt x="58844" y="7381"/>
                  </a:lnTo>
                  <a:lnTo>
                    <a:pt x="63995" y="7778"/>
                  </a:lnTo>
                  <a:lnTo>
                    <a:pt x="69333" y="8043"/>
                  </a:lnTo>
                  <a:lnTo>
                    <a:pt x="83408" y="8415"/>
                  </a:lnTo>
                  <a:lnTo>
                    <a:pt x="125956" y="8566"/>
                  </a:lnTo>
                  <a:lnTo>
                    <a:pt x="222885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4" name="SMARTPenAnnotation258"/>
            <p:cNvSpPr/>
            <p:nvPr/>
          </p:nvSpPr>
          <p:spPr>
            <a:xfrm>
              <a:off x="2660332" y="3866312"/>
              <a:ext cx="196761" cy="239916"/>
            </a:xfrm>
            <a:custGeom>
              <a:avLst/>
              <a:gdLst/>
              <a:ahLst/>
              <a:cxnLst/>
              <a:rect l="0" t="0" r="0" b="0"/>
              <a:pathLst>
                <a:path w="196761" h="239916">
                  <a:moveTo>
                    <a:pt x="0" y="51320"/>
                  </a:moveTo>
                  <a:lnTo>
                    <a:pt x="0" y="43939"/>
                  </a:lnTo>
                  <a:lnTo>
                    <a:pt x="953" y="43542"/>
                  </a:lnTo>
                  <a:lnTo>
                    <a:pt x="4551" y="43101"/>
                  </a:lnTo>
                  <a:lnTo>
                    <a:pt x="5891" y="42030"/>
                  </a:lnTo>
                  <a:lnTo>
                    <a:pt x="6785" y="40365"/>
                  </a:lnTo>
                  <a:lnTo>
                    <a:pt x="7381" y="38301"/>
                  </a:lnTo>
                  <a:lnTo>
                    <a:pt x="10583" y="33469"/>
                  </a:lnTo>
                  <a:lnTo>
                    <a:pt x="12770" y="30847"/>
                  </a:lnTo>
                  <a:lnTo>
                    <a:pt x="15181" y="29099"/>
                  </a:lnTo>
                  <a:lnTo>
                    <a:pt x="20400" y="27156"/>
                  </a:lnTo>
                  <a:lnTo>
                    <a:pt x="25894" y="23753"/>
                  </a:lnTo>
                  <a:lnTo>
                    <a:pt x="28693" y="21512"/>
                  </a:lnTo>
                  <a:lnTo>
                    <a:pt x="32463" y="20018"/>
                  </a:lnTo>
                  <a:lnTo>
                    <a:pt x="36882" y="19022"/>
                  </a:lnTo>
                  <a:lnTo>
                    <a:pt x="41733" y="18358"/>
                  </a:lnTo>
                  <a:lnTo>
                    <a:pt x="45920" y="16963"/>
                  </a:lnTo>
                  <a:lnTo>
                    <a:pt x="49663" y="15080"/>
                  </a:lnTo>
                  <a:lnTo>
                    <a:pt x="53111" y="12873"/>
                  </a:lnTo>
                  <a:lnTo>
                    <a:pt x="57315" y="11401"/>
                  </a:lnTo>
                  <a:lnTo>
                    <a:pt x="62023" y="10420"/>
                  </a:lnTo>
                  <a:lnTo>
                    <a:pt x="67066" y="9766"/>
                  </a:lnTo>
                  <a:lnTo>
                    <a:pt x="72333" y="8377"/>
                  </a:lnTo>
                  <a:lnTo>
                    <a:pt x="77749" y="6499"/>
                  </a:lnTo>
                  <a:lnTo>
                    <a:pt x="83266" y="4295"/>
                  </a:lnTo>
                  <a:lnTo>
                    <a:pt x="88848" y="2825"/>
                  </a:lnTo>
                  <a:lnTo>
                    <a:pt x="94475" y="1845"/>
                  </a:lnTo>
                  <a:lnTo>
                    <a:pt x="100130" y="1192"/>
                  </a:lnTo>
                  <a:lnTo>
                    <a:pt x="105806" y="756"/>
                  </a:lnTo>
                  <a:lnTo>
                    <a:pt x="111495" y="466"/>
                  </a:lnTo>
                  <a:lnTo>
                    <a:pt x="126063" y="57"/>
                  </a:lnTo>
                  <a:lnTo>
                    <a:pt x="129762" y="0"/>
                  </a:lnTo>
                  <a:lnTo>
                    <a:pt x="134133" y="914"/>
                  </a:lnTo>
                  <a:lnTo>
                    <a:pt x="138952" y="2476"/>
                  </a:lnTo>
                  <a:lnTo>
                    <a:pt x="144070" y="4470"/>
                  </a:lnTo>
                  <a:lnTo>
                    <a:pt x="148434" y="6751"/>
                  </a:lnTo>
                  <a:lnTo>
                    <a:pt x="152296" y="9225"/>
                  </a:lnTo>
                  <a:lnTo>
                    <a:pt x="155823" y="11827"/>
                  </a:lnTo>
                  <a:lnTo>
                    <a:pt x="160079" y="14514"/>
                  </a:lnTo>
                  <a:lnTo>
                    <a:pt x="164822" y="17258"/>
                  </a:lnTo>
                  <a:lnTo>
                    <a:pt x="169889" y="20039"/>
                  </a:lnTo>
                  <a:lnTo>
                    <a:pt x="174219" y="23799"/>
                  </a:lnTo>
                  <a:lnTo>
                    <a:pt x="178059" y="28210"/>
                  </a:lnTo>
                  <a:lnTo>
                    <a:pt x="181571" y="33056"/>
                  </a:lnTo>
                  <a:lnTo>
                    <a:pt x="183912" y="37239"/>
                  </a:lnTo>
                  <a:lnTo>
                    <a:pt x="186514" y="44427"/>
                  </a:lnTo>
                  <a:lnTo>
                    <a:pt x="188160" y="48630"/>
                  </a:lnTo>
                  <a:lnTo>
                    <a:pt x="190210" y="53337"/>
                  </a:lnTo>
                  <a:lnTo>
                    <a:pt x="192529" y="58379"/>
                  </a:lnTo>
                  <a:lnTo>
                    <a:pt x="194075" y="63646"/>
                  </a:lnTo>
                  <a:lnTo>
                    <a:pt x="195106" y="69062"/>
                  </a:lnTo>
                  <a:lnTo>
                    <a:pt x="195793" y="74578"/>
                  </a:lnTo>
                  <a:lnTo>
                    <a:pt x="196251" y="81113"/>
                  </a:lnTo>
                  <a:lnTo>
                    <a:pt x="196556" y="88327"/>
                  </a:lnTo>
                  <a:lnTo>
                    <a:pt x="196760" y="95994"/>
                  </a:lnTo>
                  <a:lnTo>
                    <a:pt x="195943" y="103010"/>
                  </a:lnTo>
                  <a:lnTo>
                    <a:pt x="194446" y="109592"/>
                  </a:lnTo>
                  <a:lnTo>
                    <a:pt x="192496" y="115886"/>
                  </a:lnTo>
                  <a:lnTo>
                    <a:pt x="191196" y="121987"/>
                  </a:lnTo>
                  <a:lnTo>
                    <a:pt x="190329" y="127958"/>
                  </a:lnTo>
                  <a:lnTo>
                    <a:pt x="189751" y="133845"/>
                  </a:lnTo>
                  <a:lnTo>
                    <a:pt x="189366" y="139674"/>
                  </a:lnTo>
                  <a:lnTo>
                    <a:pt x="189109" y="145465"/>
                  </a:lnTo>
                  <a:lnTo>
                    <a:pt x="188937" y="151231"/>
                  </a:lnTo>
                  <a:lnTo>
                    <a:pt x="187871" y="156980"/>
                  </a:lnTo>
                  <a:lnTo>
                    <a:pt x="186207" y="162718"/>
                  </a:lnTo>
                  <a:lnTo>
                    <a:pt x="184146" y="168447"/>
                  </a:lnTo>
                  <a:lnTo>
                    <a:pt x="181819" y="174173"/>
                  </a:lnTo>
                  <a:lnTo>
                    <a:pt x="179315" y="179894"/>
                  </a:lnTo>
                  <a:lnTo>
                    <a:pt x="176693" y="185613"/>
                  </a:lnTo>
                  <a:lnTo>
                    <a:pt x="174946" y="190379"/>
                  </a:lnTo>
                  <a:lnTo>
                    <a:pt x="173780" y="194509"/>
                  </a:lnTo>
                  <a:lnTo>
                    <a:pt x="173003" y="198214"/>
                  </a:lnTo>
                  <a:lnTo>
                    <a:pt x="173438" y="201637"/>
                  </a:lnTo>
                  <a:lnTo>
                    <a:pt x="174681" y="204872"/>
                  </a:lnTo>
                  <a:lnTo>
                    <a:pt x="176461" y="207980"/>
                  </a:lnTo>
                  <a:lnTo>
                    <a:pt x="177648" y="211958"/>
                  </a:lnTo>
                  <a:lnTo>
                    <a:pt x="178440" y="216514"/>
                  </a:lnTo>
                  <a:lnTo>
                    <a:pt x="179710" y="228414"/>
                  </a:lnTo>
                  <a:lnTo>
                    <a:pt x="179883" y="232581"/>
                  </a:lnTo>
                  <a:lnTo>
                    <a:pt x="180022" y="23991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5" name="SMARTPenAnnotation259"/>
            <p:cNvSpPr/>
            <p:nvPr/>
          </p:nvSpPr>
          <p:spPr>
            <a:xfrm>
              <a:off x="806214" y="4114800"/>
              <a:ext cx="242489" cy="68580"/>
            </a:xfrm>
            <a:custGeom>
              <a:avLst/>
              <a:gdLst/>
              <a:ahLst/>
              <a:cxnLst/>
              <a:rect l="0" t="0" r="0" b="0"/>
              <a:pathLst>
                <a:path w="242489" h="68580">
                  <a:moveTo>
                    <a:pt x="11030" y="68579"/>
                  </a:moveTo>
                  <a:lnTo>
                    <a:pt x="0" y="68579"/>
                  </a:lnTo>
                  <a:lnTo>
                    <a:pt x="15476" y="68579"/>
                  </a:lnTo>
                  <a:lnTo>
                    <a:pt x="17804" y="67627"/>
                  </a:lnTo>
                  <a:lnTo>
                    <a:pt x="20309" y="66040"/>
                  </a:lnTo>
                  <a:lnTo>
                    <a:pt x="22931" y="64029"/>
                  </a:lnTo>
                  <a:lnTo>
                    <a:pt x="25632" y="62688"/>
                  </a:lnTo>
                  <a:lnTo>
                    <a:pt x="31172" y="61199"/>
                  </a:lnTo>
                  <a:lnTo>
                    <a:pt x="34936" y="60802"/>
                  </a:lnTo>
                  <a:lnTo>
                    <a:pt x="39350" y="60537"/>
                  </a:lnTo>
                  <a:lnTo>
                    <a:pt x="44198" y="60360"/>
                  </a:lnTo>
                  <a:lnTo>
                    <a:pt x="49334" y="59290"/>
                  </a:lnTo>
                  <a:lnTo>
                    <a:pt x="54664" y="57624"/>
                  </a:lnTo>
                  <a:lnTo>
                    <a:pt x="60122" y="55561"/>
                  </a:lnTo>
                  <a:lnTo>
                    <a:pt x="65666" y="54185"/>
                  </a:lnTo>
                  <a:lnTo>
                    <a:pt x="71266" y="53268"/>
                  </a:lnTo>
                  <a:lnTo>
                    <a:pt x="76905" y="52657"/>
                  </a:lnTo>
                  <a:lnTo>
                    <a:pt x="82570" y="51297"/>
                  </a:lnTo>
                  <a:lnTo>
                    <a:pt x="88251" y="49438"/>
                  </a:lnTo>
                  <a:lnTo>
                    <a:pt x="93943" y="47246"/>
                  </a:lnTo>
                  <a:lnTo>
                    <a:pt x="99643" y="44832"/>
                  </a:lnTo>
                  <a:lnTo>
                    <a:pt x="111056" y="39610"/>
                  </a:lnTo>
                  <a:lnTo>
                    <a:pt x="117719" y="36884"/>
                  </a:lnTo>
                  <a:lnTo>
                    <a:pt x="125019" y="34114"/>
                  </a:lnTo>
                  <a:lnTo>
                    <a:pt x="132743" y="31315"/>
                  </a:lnTo>
                  <a:lnTo>
                    <a:pt x="139797" y="29449"/>
                  </a:lnTo>
                  <a:lnTo>
                    <a:pt x="146405" y="28205"/>
                  </a:lnTo>
                  <a:lnTo>
                    <a:pt x="152715" y="27376"/>
                  </a:lnTo>
                  <a:lnTo>
                    <a:pt x="159779" y="25870"/>
                  </a:lnTo>
                  <a:lnTo>
                    <a:pt x="167346" y="23914"/>
                  </a:lnTo>
                  <a:lnTo>
                    <a:pt x="175249" y="21658"/>
                  </a:lnTo>
                  <a:lnTo>
                    <a:pt x="191649" y="16611"/>
                  </a:lnTo>
                  <a:lnTo>
                    <a:pt x="200023" y="13931"/>
                  </a:lnTo>
                  <a:lnTo>
                    <a:pt x="207510" y="11192"/>
                  </a:lnTo>
                  <a:lnTo>
                    <a:pt x="214407" y="8414"/>
                  </a:lnTo>
                  <a:lnTo>
                    <a:pt x="220910" y="5609"/>
                  </a:lnTo>
                  <a:lnTo>
                    <a:pt x="226197" y="3739"/>
                  </a:lnTo>
                  <a:lnTo>
                    <a:pt x="230675" y="2493"/>
                  </a:lnTo>
                  <a:lnTo>
                    <a:pt x="24248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6" name="SMARTPenAnnotation260"/>
            <p:cNvSpPr/>
            <p:nvPr/>
          </p:nvSpPr>
          <p:spPr>
            <a:xfrm>
              <a:off x="1022984" y="4011964"/>
              <a:ext cx="171417" cy="265714"/>
            </a:xfrm>
            <a:custGeom>
              <a:avLst/>
              <a:gdLst/>
              <a:ahLst/>
              <a:cxnLst/>
              <a:rect l="0" t="0" r="0" b="0"/>
              <a:pathLst>
                <a:path w="171417" h="265714">
                  <a:moveTo>
                    <a:pt x="0" y="34256"/>
                  </a:moveTo>
                  <a:lnTo>
                    <a:pt x="0" y="26036"/>
                  </a:lnTo>
                  <a:lnTo>
                    <a:pt x="4551" y="25788"/>
                  </a:lnTo>
                  <a:lnTo>
                    <a:pt x="20152" y="25693"/>
                  </a:lnTo>
                  <a:lnTo>
                    <a:pt x="22960" y="24737"/>
                  </a:lnTo>
                  <a:lnTo>
                    <a:pt x="25784" y="23147"/>
                  </a:lnTo>
                  <a:lnTo>
                    <a:pt x="28619" y="21135"/>
                  </a:lnTo>
                  <a:lnTo>
                    <a:pt x="31462" y="19794"/>
                  </a:lnTo>
                  <a:lnTo>
                    <a:pt x="34310" y="18899"/>
                  </a:lnTo>
                  <a:lnTo>
                    <a:pt x="37161" y="18303"/>
                  </a:lnTo>
                  <a:lnTo>
                    <a:pt x="40967" y="16953"/>
                  </a:lnTo>
                  <a:lnTo>
                    <a:pt x="45409" y="15101"/>
                  </a:lnTo>
                  <a:lnTo>
                    <a:pt x="50275" y="12913"/>
                  </a:lnTo>
                  <a:lnTo>
                    <a:pt x="55424" y="11455"/>
                  </a:lnTo>
                  <a:lnTo>
                    <a:pt x="60762" y="10483"/>
                  </a:lnTo>
                  <a:lnTo>
                    <a:pt x="66226" y="9834"/>
                  </a:lnTo>
                  <a:lnTo>
                    <a:pt x="70821" y="8450"/>
                  </a:lnTo>
                  <a:lnTo>
                    <a:pt x="74836" y="6574"/>
                  </a:lnTo>
                  <a:lnTo>
                    <a:pt x="78466" y="4372"/>
                  </a:lnTo>
                  <a:lnTo>
                    <a:pt x="81838" y="2903"/>
                  </a:lnTo>
                  <a:lnTo>
                    <a:pt x="85039" y="1924"/>
                  </a:lnTo>
                  <a:lnTo>
                    <a:pt x="88125" y="1271"/>
                  </a:lnTo>
                  <a:lnTo>
                    <a:pt x="92088" y="836"/>
                  </a:lnTo>
                  <a:lnTo>
                    <a:pt x="96635" y="546"/>
                  </a:lnTo>
                  <a:lnTo>
                    <a:pt x="105814" y="223"/>
                  </a:lnTo>
                  <a:lnTo>
                    <a:pt x="117957" y="0"/>
                  </a:lnTo>
                  <a:lnTo>
                    <a:pt x="121641" y="2521"/>
                  </a:lnTo>
                  <a:lnTo>
                    <a:pt x="123956" y="4526"/>
                  </a:lnTo>
                  <a:lnTo>
                    <a:pt x="127405" y="6816"/>
                  </a:lnTo>
                  <a:lnTo>
                    <a:pt x="131610" y="9295"/>
                  </a:lnTo>
                  <a:lnTo>
                    <a:pt x="142943" y="15567"/>
                  </a:lnTo>
                  <a:lnTo>
                    <a:pt x="147033" y="18965"/>
                  </a:lnTo>
                  <a:lnTo>
                    <a:pt x="152026" y="23650"/>
                  </a:lnTo>
                  <a:lnTo>
                    <a:pt x="157420" y="28907"/>
                  </a:lnTo>
                  <a:lnTo>
                    <a:pt x="159239" y="31642"/>
                  </a:lnTo>
                  <a:lnTo>
                    <a:pt x="161261" y="37222"/>
                  </a:lnTo>
                  <a:lnTo>
                    <a:pt x="164699" y="45417"/>
                  </a:lnTo>
                  <a:lnTo>
                    <a:pt x="166950" y="50269"/>
                  </a:lnTo>
                  <a:lnTo>
                    <a:pt x="169450" y="58200"/>
                  </a:lnTo>
                  <a:lnTo>
                    <a:pt x="170561" y="65852"/>
                  </a:lnTo>
                  <a:lnTo>
                    <a:pt x="170858" y="70560"/>
                  </a:lnTo>
                  <a:lnTo>
                    <a:pt x="171187" y="80871"/>
                  </a:lnTo>
                  <a:lnTo>
                    <a:pt x="171416" y="108669"/>
                  </a:lnTo>
                  <a:lnTo>
                    <a:pt x="170475" y="115297"/>
                  </a:lnTo>
                  <a:lnTo>
                    <a:pt x="168895" y="122573"/>
                  </a:lnTo>
                  <a:lnTo>
                    <a:pt x="166889" y="130281"/>
                  </a:lnTo>
                  <a:lnTo>
                    <a:pt x="165552" y="137325"/>
                  </a:lnTo>
                  <a:lnTo>
                    <a:pt x="164661" y="143926"/>
                  </a:lnTo>
                  <a:lnTo>
                    <a:pt x="164067" y="150232"/>
                  </a:lnTo>
                  <a:lnTo>
                    <a:pt x="163670" y="156340"/>
                  </a:lnTo>
                  <a:lnTo>
                    <a:pt x="163406" y="162318"/>
                  </a:lnTo>
                  <a:lnTo>
                    <a:pt x="163113" y="174040"/>
                  </a:lnTo>
                  <a:lnTo>
                    <a:pt x="162881" y="225204"/>
                  </a:lnTo>
                  <a:lnTo>
                    <a:pt x="161927" y="229182"/>
                  </a:lnTo>
                  <a:lnTo>
                    <a:pt x="160339" y="233739"/>
                  </a:lnTo>
                  <a:lnTo>
                    <a:pt x="155497" y="245639"/>
                  </a:lnTo>
                  <a:lnTo>
                    <a:pt x="154659" y="252251"/>
                  </a:lnTo>
                  <a:lnTo>
                    <a:pt x="154410" y="260243"/>
                  </a:lnTo>
                  <a:lnTo>
                    <a:pt x="154305" y="2657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7" name="SMARTPenAnnotation261"/>
            <p:cNvSpPr/>
            <p:nvPr/>
          </p:nvSpPr>
          <p:spPr>
            <a:xfrm>
              <a:off x="1091564" y="4123372"/>
              <a:ext cx="214314" cy="47803"/>
            </a:xfrm>
            <a:custGeom>
              <a:avLst/>
              <a:gdLst/>
              <a:ahLst/>
              <a:cxnLst/>
              <a:rect l="0" t="0" r="0" b="0"/>
              <a:pathLst>
                <a:path w="214314" h="47803">
                  <a:moveTo>
                    <a:pt x="0" y="42863"/>
                  </a:moveTo>
                  <a:lnTo>
                    <a:pt x="12771" y="42863"/>
                  </a:lnTo>
                  <a:lnTo>
                    <a:pt x="15181" y="43815"/>
                  </a:lnTo>
                  <a:lnTo>
                    <a:pt x="17741" y="45403"/>
                  </a:lnTo>
                  <a:lnTo>
                    <a:pt x="20400" y="47413"/>
                  </a:lnTo>
                  <a:lnTo>
                    <a:pt x="24078" y="47802"/>
                  </a:lnTo>
                  <a:lnTo>
                    <a:pt x="28434" y="47108"/>
                  </a:lnTo>
                  <a:lnTo>
                    <a:pt x="33244" y="45692"/>
                  </a:lnTo>
                  <a:lnTo>
                    <a:pt x="38355" y="44749"/>
                  </a:lnTo>
                  <a:lnTo>
                    <a:pt x="43668" y="44120"/>
                  </a:lnTo>
                  <a:lnTo>
                    <a:pt x="49115" y="43701"/>
                  </a:lnTo>
                  <a:lnTo>
                    <a:pt x="54651" y="43422"/>
                  </a:lnTo>
                  <a:lnTo>
                    <a:pt x="65882" y="43111"/>
                  </a:lnTo>
                  <a:lnTo>
                    <a:pt x="71544" y="42076"/>
                  </a:lnTo>
                  <a:lnTo>
                    <a:pt x="77224" y="40433"/>
                  </a:lnTo>
                  <a:lnTo>
                    <a:pt x="89567" y="36068"/>
                  </a:lnTo>
                  <a:lnTo>
                    <a:pt x="129094" y="22718"/>
                  </a:lnTo>
                  <a:lnTo>
                    <a:pt x="137498" y="20860"/>
                  </a:lnTo>
                  <a:lnTo>
                    <a:pt x="145958" y="19622"/>
                  </a:lnTo>
                  <a:lnTo>
                    <a:pt x="154455" y="18796"/>
                  </a:lnTo>
                  <a:lnTo>
                    <a:pt x="162978" y="17293"/>
                  </a:lnTo>
                  <a:lnTo>
                    <a:pt x="171517" y="15339"/>
                  </a:lnTo>
                  <a:lnTo>
                    <a:pt x="180067" y="13084"/>
                  </a:lnTo>
                  <a:lnTo>
                    <a:pt x="187673" y="10627"/>
                  </a:lnTo>
                  <a:lnTo>
                    <a:pt x="194648" y="8038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8" name="SMARTPenAnnotation262"/>
            <p:cNvSpPr/>
            <p:nvPr/>
          </p:nvSpPr>
          <p:spPr>
            <a:xfrm>
              <a:off x="1074429" y="4397693"/>
              <a:ext cx="188586" cy="248603"/>
            </a:xfrm>
            <a:custGeom>
              <a:avLst/>
              <a:gdLst/>
              <a:ahLst/>
              <a:cxnLst/>
              <a:rect l="0" t="0" r="0" b="0"/>
              <a:pathLst>
                <a:path w="188586" h="248603">
                  <a:moveTo>
                    <a:pt x="145723" y="51434"/>
                  </a:moveTo>
                  <a:lnTo>
                    <a:pt x="145723" y="44053"/>
                  </a:lnTo>
                  <a:lnTo>
                    <a:pt x="144770" y="43656"/>
                  </a:lnTo>
                  <a:lnTo>
                    <a:pt x="141172" y="43215"/>
                  </a:lnTo>
                  <a:lnTo>
                    <a:pt x="139832" y="42145"/>
                  </a:lnTo>
                  <a:lnTo>
                    <a:pt x="138938" y="40479"/>
                  </a:lnTo>
                  <a:lnTo>
                    <a:pt x="138342" y="38415"/>
                  </a:lnTo>
                  <a:lnTo>
                    <a:pt x="136992" y="37040"/>
                  </a:lnTo>
                  <a:lnTo>
                    <a:pt x="135140" y="36123"/>
                  </a:lnTo>
                  <a:lnTo>
                    <a:pt x="132953" y="35512"/>
                  </a:lnTo>
                  <a:lnTo>
                    <a:pt x="131494" y="34151"/>
                  </a:lnTo>
                  <a:lnTo>
                    <a:pt x="130522" y="32292"/>
                  </a:lnTo>
                  <a:lnTo>
                    <a:pt x="129874" y="30101"/>
                  </a:lnTo>
                  <a:lnTo>
                    <a:pt x="128490" y="28639"/>
                  </a:lnTo>
                  <a:lnTo>
                    <a:pt x="126614" y="27665"/>
                  </a:lnTo>
                  <a:lnTo>
                    <a:pt x="124411" y="27015"/>
                  </a:lnTo>
                  <a:lnTo>
                    <a:pt x="122943" y="25630"/>
                  </a:lnTo>
                  <a:lnTo>
                    <a:pt x="121964" y="23754"/>
                  </a:lnTo>
                  <a:lnTo>
                    <a:pt x="121311" y="21551"/>
                  </a:lnTo>
                  <a:lnTo>
                    <a:pt x="119923" y="20082"/>
                  </a:lnTo>
                  <a:lnTo>
                    <a:pt x="118046" y="19102"/>
                  </a:lnTo>
                  <a:lnTo>
                    <a:pt x="113420" y="18015"/>
                  </a:lnTo>
                  <a:lnTo>
                    <a:pt x="108188" y="17531"/>
                  </a:lnTo>
                  <a:lnTo>
                    <a:pt x="106412" y="16450"/>
                  </a:lnTo>
                  <a:lnTo>
                    <a:pt x="105228" y="14776"/>
                  </a:lnTo>
                  <a:lnTo>
                    <a:pt x="104439" y="12708"/>
                  </a:lnTo>
                  <a:lnTo>
                    <a:pt x="102960" y="11330"/>
                  </a:lnTo>
                  <a:lnTo>
                    <a:pt x="101022" y="10410"/>
                  </a:lnTo>
                  <a:lnTo>
                    <a:pt x="98777" y="9798"/>
                  </a:lnTo>
                  <a:lnTo>
                    <a:pt x="97281" y="8436"/>
                  </a:lnTo>
                  <a:lnTo>
                    <a:pt x="96283" y="6576"/>
                  </a:lnTo>
                  <a:lnTo>
                    <a:pt x="95618" y="4384"/>
                  </a:lnTo>
                  <a:lnTo>
                    <a:pt x="94222" y="2922"/>
                  </a:lnTo>
                  <a:lnTo>
                    <a:pt x="92339" y="1948"/>
                  </a:lnTo>
                  <a:lnTo>
                    <a:pt x="87707" y="865"/>
                  </a:lnTo>
                  <a:lnTo>
                    <a:pt x="82473" y="384"/>
                  </a:lnTo>
                  <a:lnTo>
                    <a:pt x="76972" y="170"/>
                  </a:lnTo>
                  <a:lnTo>
                    <a:pt x="68520" y="50"/>
                  </a:lnTo>
                  <a:lnTo>
                    <a:pt x="39156" y="0"/>
                  </a:lnTo>
                  <a:lnTo>
                    <a:pt x="36578" y="952"/>
                  </a:lnTo>
                  <a:lnTo>
                    <a:pt x="31174" y="4550"/>
                  </a:lnTo>
                  <a:lnTo>
                    <a:pt x="25597" y="6784"/>
                  </a:lnTo>
                  <a:lnTo>
                    <a:pt x="22777" y="7380"/>
                  </a:lnTo>
                  <a:lnTo>
                    <a:pt x="20896" y="8730"/>
                  </a:lnTo>
                  <a:lnTo>
                    <a:pt x="19643" y="10582"/>
                  </a:lnTo>
                  <a:lnTo>
                    <a:pt x="18807" y="12769"/>
                  </a:lnTo>
                  <a:lnTo>
                    <a:pt x="13080" y="20399"/>
                  </a:lnTo>
                  <a:lnTo>
                    <a:pt x="11574" y="23124"/>
                  </a:lnTo>
                  <a:lnTo>
                    <a:pt x="9901" y="28692"/>
                  </a:lnTo>
                  <a:lnTo>
                    <a:pt x="6618" y="34341"/>
                  </a:lnTo>
                  <a:lnTo>
                    <a:pt x="4409" y="37182"/>
                  </a:lnTo>
                  <a:lnTo>
                    <a:pt x="1954" y="42877"/>
                  </a:lnTo>
                  <a:lnTo>
                    <a:pt x="863" y="48584"/>
                  </a:lnTo>
                  <a:lnTo>
                    <a:pt x="378" y="54294"/>
                  </a:lnTo>
                  <a:lnTo>
                    <a:pt x="163" y="60008"/>
                  </a:lnTo>
                  <a:lnTo>
                    <a:pt x="42" y="68580"/>
                  </a:lnTo>
                  <a:lnTo>
                    <a:pt x="0" y="80009"/>
                  </a:lnTo>
                  <a:lnTo>
                    <a:pt x="950" y="81914"/>
                  </a:lnTo>
                  <a:lnTo>
                    <a:pt x="2535" y="83185"/>
                  </a:lnTo>
                  <a:lnTo>
                    <a:pt x="4544" y="84031"/>
                  </a:lnTo>
                  <a:lnTo>
                    <a:pt x="9317" y="87511"/>
                  </a:lnTo>
                  <a:lnTo>
                    <a:pt x="11923" y="89773"/>
                  </a:lnTo>
                  <a:lnTo>
                    <a:pt x="14613" y="91281"/>
                  </a:lnTo>
                  <a:lnTo>
                    <a:pt x="20142" y="92956"/>
                  </a:lnTo>
                  <a:lnTo>
                    <a:pt x="21997" y="94356"/>
                  </a:lnTo>
                  <a:lnTo>
                    <a:pt x="23234" y="96241"/>
                  </a:lnTo>
                  <a:lnTo>
                    <a:pt x="24059" y="98450"/>
                  </a:lnTo>
                  <a:lnTo>
                    <a:pt x="26513" y="99923"/>
                  </a:lnTo>
                  <a:lnTo>
                    <a:pt x="30055" y="100906"/>
                  </a:lnTo>
                  <a:lnTo>
                    <a:pt x="34321" y="101560"/>
                  </a:lnTo>
                  <a:lnTo>
                    <a:pt x="38117" y="101996"/>
                  </a:lnTo>
                  <a:lnTo>
                    <a:pt x="41601" y="102287"/>
                  </a:lnTo>
                  <a:lnTo>
                    <a:pt x="44876" y="102481"/>
                  </a:lnTo>
                  <a:lnTo>
                    <a:pt x="51054" y="102697"/>
                  </a:lnTo>
                  <a:lnTo>
                    <a:pt x="62782" y="102835"/>
                  </a:lnTo>
                  <a:lnTo>
                    <a:pt x="79994" y="102866"/>
                  </a:lnTo>
                  <a:lnTo>
                    <a:pt x="82854" y="101915"/>
                  </a:lnTo>
                  <a:lnTo>
                    <a:pt x="88571" y="98318"/>
                  </a:lnTo>
                  <a:lnTo>
                    <a:pt x="94287" y="96084"/>
                  </a:lnTo>
                  <a:lnTo>
                    <a:pt x="97145" y="95488"/>
                  </a:lnTo>
                  <a:lnTo>
                    <a:pt x="102860" y="92286"/>
                  </a:lnTo>
                  <a:lnTo>
                    <a:pt x="108575" y="87688"/>
                  </a:lnTo>
                  <a:lnTo>
                    <a:pt x="114290" y="82469"/>
                  </a:lnTo>
                  <a:lnTo>
                    <a:pt x="122863" y="74177"/>
                  </a:lnTo>
                  <a:lnTo>
                    <a:pt x="124768" y="71359"/>
                  </a:lnTo>
                  <a:lnTo>
                    <a:pt x="126884" y="65687"/>
                  </a:lnTo>
                  <a:lnTo>
                    <a:pt x="130365" y="59991"/>
                  </a:lnTo>
                  <a:lnTo>
                    <a:pt x="132627" y="57139"/>
                  </a:lnTo>
                  <a:lnTo>
                    <a:pt x="134135" y="54285"/>
                  </a:lnTo>
                  <a:lnTo>
                    <a:pt x="135810" y="48573"/>
                  </a:lnTo>
                  <a:lnTo>
                    <a:pt x="139095" y="42860"/>
                  </a:lnTo>
                  <a:lnTo>
                    <a:pt x="143730" y="37146"/>
                  </a:lnTo>
                  <a:lnTo>
                    <a:pt x="148964" y="31431"/>
                  </a:lnTo>
                  <a:lnTo>
                    <a:pt x="152716" y="27410"/>
                  </a:lnTo>
                  <a:lnTo>
                    <a:pt x="153242" y="25893"/>
                  </a:lnTo>
                  <a:lnTo>
                    <a:pt x="154157" y="18485"/>
                  </a:lnTo>
                  <a:lnTo>
                    <a:pt x="151694" y="15200"/>
                  </a:lnTo>
                  <a:lnTo>
                    <a:pt x="146902" y="9881"/>
                  </a:lnTo>
                  <a:lnTo>
                    <a:pt x="146509" y="10397"/>
                  </a:lnTo>
                  <a:lnTo>
                    <a:pt x="145827" y="16068"/>
                  </a:lnTo>
                  <a:lnTo>
                    <a:pt x="146745" y="16426"/>
                  </a:lnTo>
                  <a:lnTo>
                    <a:pt x="150305" y="16825"/>
                  </a:lnTo>
                  <a:lnTo>
                    <a:pt x="151635" y="17884"/>
                  </a:lnTo>
                  <a:lnTo>
                    <a:pt x="152522" y="19543"/>
                  </a:lnTo>
                  <a:lnTo>
                    <a:pt x="153507" y="23925"/>
                  </a:lnTo>
                  <a:lnTo>
                    <a:pt x="153945" y="29048"/>
                  </a:lnTo>
                  <a:lnTo>
                    <a:pt x="154140" y="34500"/>
                  </a:lnTo>
                  <a:lnTo>
                    <a:pt x="154265" y="45761"/>
                  </a:lnTo>
                  <a:lnTo>
                    <a:pt x="154295" y="84208"/>
                  </a:lnTo>
                  <a:lnTo>
                    <a:pt x="155247" y="88523"/>
                  </a:lnTo>
                  <a:lnTo>
                    <a:pt x="158846" y="95859"/>
                  </a:lnTo>
                  <a:lnTo>
                    <a:pt x="160187" y="100100"/>
                  </a:lnTo>
                  <a:lnTo>
                    <a:pt x="161080" y="104833"/>
                  </a:lnTo>
                  <a:lnTo>
                    <a:pt x="161676" y="109893"/>
                  </a:lnTo>
                  <a:lnTo>
                    <a:pt x="162073" y="115172"/>
                  </a:lnTo>
                  <a:lnTo>
                    <a:pt x="162338" y="120596"/>
                  </a:lnTo>
                  <a:lnTo>
                    <a:pt x="162515" y="126117"/>
                  </a:lnTo>
                  <a:lnTo>
                    <a:pt x="163585" y="131703"/>
                  </a:lnTo>
                  <a:lnTo>
                    <a:pt x="165251" y="137332"/>
                  </a:lnTo>
                  <a:lnTo>
                    <a:pt x="167314" y="142989"/>
                  </a:lnTo>
                  <a:lnTo>
                    <a:pt x="169642" y="148666"/>
                  </a:lnTo>
                  <a:lnTo>
                    <a:pt x="172147" y="154355"/>
                  </a:lnTo>
                  <a:lnTo>
                    <a:pt x="174769" y="160053"/>
                  </a:lnTo>
                  <a:lnTo>
                    <a:pt x="176517" y="164804"/>
                  </a:lnTo>
                  <a:lnTo>
                    <a:pt x="177682" y="168925"/>
                  </a:lnTo>
                  <a:lnTo>
                    <a:pt x="178459" y="172623"/>
                  </a:lnTo>
                  <a:lnTo>
                    <a:pt x="178977" y="176994"/>
                  </a:lnTo>
                  <a:lnTo>
                    <a:pt x="179322" y="181814"/>
                  </a:lnTo>
                  <a:lnTo>
                    <a:pt x="179706" y="191295"/>
                  </a:lnTo>
                  <a:lnTo>
                    <a:pt x="179922" y="201989"/>
                  </a:lnTo>
                  <a:lnTo>
                    <a:pt x="179973" y="208200"/>
                  </a:lnTo>
                  <a:lnTo>
                    <a:pt x="180939" y="211190"/>
                  </a:lnTo>
                  <a:lnTo>
                    <a:pt x="184552" y="217052"/>
                  </a:lnTo>
                  <a:lnTo>
                    <a:pt x="186793" y="222832"/>
                  </a:lnTo>
                  <a:lnTo>
                    <a:pt x="188231" y="229753"/>
                  </a:lnTo>
                  <a:lnTo>
                    <a:pt x="188515" y="237012"/>
                  </a:lnTo>
                  <a:lnTo>
                    <a:pt x="188583" y="244462"/>
                  </a:lnTo>
                  <a:lnTo>
                    <a:pt x="188585" y="248238"/>
                  </a:lnTo>
                  <a:lnTo>
                    <a:pt x="182694" y="248530"/>
                  </a:lnTo>
                  <a:lnTo>
                    <a:pt x="178003" y="248588"/>
                  </a:lnTo>
                  <a:lnTo>
                    <a:pt x="171440" y="2486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49" name="SMARTPenAnnotation263"/>
            <p:cNvSpPr/>
            <p:nvPr/>
          </p:nvSpPr>
          <p:spPr>
            <a:xfrm>
              <a:off x="894753" y="4089189"/>
              <a:ext cx="102515" cy="137054"/>
            </a:xfrm>
            <a:custGeom>
              <a:avLst/>
              <a:gdLst/>
              <a:ahLst/>
              <a:cxnLst/>
              <a:rect l="0" t="0" r="0" b="0"/>
              <a:pathLst>
                <a:path w="102515" h="137054">
                  <a:moveTo>
                    <a:pt x="16789" y="17038"/>
                  </a:moveTo>
                  <a:lnTo>
                    <a:pt x="8569" y="8819"/>
                  </a:lnTo>
                  <a:lnTo>
                    <a:pt x="8373" y="6083"/>
                  </a:lnTo>
                  <a:lnTo>
                    <a:pt x="8321" y="4020"/>
                  </a:lnTo>
                  <a:lnTo>
                    <a:pt x="7334" y="2644"/>
                  </a:lnTo>
                  <a:lnTo>
                    <a:pt x="5723" y="1727"/>
                  </a:lnTo>
                  <a:lnTo>
                    <a:pt x="0" y="0"/>
                  </a:lnTo>
                  <a:lnTo>
                    <a:pt x="2342" y="2481"/>
                  </a:lnTo>
                  <a:lnTo>
                    <a:pt x="4300" y="4476"/>
                  </a:lnTo>
                  <a:lnTo>
                    <a:pt x="4653" y="5806"/>
                  </a:lnTo>
                  <a:lnTo>
                    <a:pt x="3936" y="6692"/>
                  </a:lnTo>
                  <a:lnTo>
                    <a:pt x="2505" y="7283"/>
                  </a:lnTo>
                  <a:lnTo>
                    <a:pt x="2504" y="7677"/>
                  </a:lnTo>
                  <a:lnTo>
                    <a:pt x="3456" y="7940"/>
                  </a:lnTo>
                  <a:lnTo>
                    <a:pt x="5043" y="8115"/>
                  </a:lnTo>
                  <a:lnTo>
                    <a:pt x="6101" y="9184"/>
                  </a:lnTo>
                  <a:lnTo>
                    <a:pt x="6806" y="10850"/>
                  </a:lnTo>
                  <a:lnTo>
                    <a:pt x="7276" y="12913"/>
                  </a:lnTo>
                  <a:lnTo>
                    <a:pt x="8542" y="15240"/>
                  </a:lnTo>
                  <a:lnTo>
                    <a:pt x="10338" y="17745"/>
                  </a:lnTo>
                  <a:lnTo>
                    <a:pt x="12489" y="20367"/>
                  </a:lnTo>
                  <a:lnTo>
                    <a:pt x="15827" y="23067"/>
                  </a:lnTo>
                  <a:lnTo>
                    <a:pt x="19958" y="25820"/>
                  </a:lnTo>
                  <a:lnTo>
                    <a:pt x="24616" y="28608"/>
                  </a:lnTo>
                  <a:lnTo>
                    <a:pt x="27722" y="31419"/>
                  </a:lnTo>
                  <a:lnTo>
                    <a:pt x="29793" y="34245"/>
                  </a:lnTo>
                  <a:lnTo>
                    <a:pt x="31173" y="37082"/>
                  </a:lnTo>
                  <a:lnTo>
                    <a:pt x="33046" y="39926"/>
                  </a:lnTo>
                  <a:lnTo>
                    <a:pt x="35247" y="42774"/>
                  </a:lnTo>
                  <a:lnTo>
                    <a:pt x="37667" y="45625"/>
                  </a:lnTo>
                  <a:lnTo>
                    <a:pt x="41185" y="49431"/>
                  </a:lnTo>
                  <a:lnTo>
                    <a:pt x="54286" y="62937"/>
                  </a:lnTo>
                  <a:lnTo>
                    <a:pt x="61394" y="70140"/>
                  </a:lnTo>
                  <a:lnTo>
                    <a:pt x="64623" y="74347"/>
                  </a:lnTo>
                  <a:lnTo>
                    <a:pt x="67729" y="79056"/>
                  </a:lnTo>
                  <a:lnTo>
                    <a:pt x="70751" y="84101"/>
                  </a:lnTo>
                  <a:lnTo>
                    <a:pt x="73719" y="89369"/>
                  </a:lnTo>
                  <a:lnTo>
                    <a:pt x="79556" y="100303"/>
                  </a:lnTo>
                  <a:lnTo>
                    <a:pt x="83399" y="106838"/>
                  </a:lnTo>
                  <a:lnTo>
                    <a:pt x="102514" y="1370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0" name="SMARTPenAnnotation264"/>
            <p:cNvSpPr/>
            <p:nvPr/>
          </p:nvSpPr>
          <p:spPr>
            <a:xfrm>
              <a:off x="1528762" y="4440554"/>
              <a:ext cx="171451" cy="17147"/>
            </a:xfrm>
            <a:custGeom>
              <a:avLst/>
              <a:gdLst/>
              <a:ahLst/>
              <a:cxnLst/>
              <a:rect l="0" t="0" r="0" b="0"/>
              <a:pathLst>
                <a:path w="171451" h="17147">
                  <a:moveTo>
                    <a:pt x="0" y="17146"/>
                  </a:moveTo>
                  <a:lnTo>
                    <a:pt x="4551" y="17146"/>
                  </a:lnTo>
                  <a:lnTo>
                    <a:pt x="7797" y="16193"/>
                  </a:lnTo>
                  <a:lnTo>
                    <a:pt x="11865" y="14606"/>
                  </a:lnTo>
                  <a:lnTo>
                    <a:pt x="16483" y="12595"/>
                  </a:lnTo>
                  <a:lnTo>
                    <a:pt x="21466" y="11254"/>
                  </a:lnTo>
                  <a:lnTo>
                    <a:pt x="26693" y="10360"/>
                  </a:lnTo>
                  <a:lnTo>
                    <a:pt x="32083" y="9765"/>
                  </a:lnTo>
                  <a:lnTo>
                    <a:pt x="36628" y="9367"/>
                  </a:lnTo>
                  <a:lnTo>
                    <a:pt x="40611" y="9103"/>
                  </a:lnTo>
                  <a:lnTo>
                    <a:pt x="44219" y="8926"/>
                  </a:lnTo>
                  <a:lnTo>
                    <a:pt x="53308" y="8730"/>
                  </a:lnTo>
                  <a:lnTo>
                    <a:pt x="74665" y="8604"/>
                  </a:lnTo>
                  <a:lnTo>
                    <a:pt x="81209" y="7641"/>
                  </a:lnTo>
                  <a:lnTo>
                    <a:pt x="88429" y="6047"/>
                  </a:lnTo>
                  <a:lnTo>
                    <a:pt x="96100" y="4032"/>
                  </a:lnTo>
                  <a:lnTo>
                    <a:pt x="103119" y="2688"/>
                  </a:lnTo>
                  <a:lnTo>
                    <a:pt x="109704" y="1792"/>
                  </a:lnTo>
                  <a:lnTo>
                    <a:pt x="115998" y="1195"/>
                  </a:lnTo>
                  <a:lnTo>
                    <a:pt x="123052" y="797"/>
                  </a:lnTo>
                  <a:lnTo>
                    <a:pt x="138510" y="354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1" name="SMARTPenAnnotation265"/>
            <p:cNvSpPr/>
            <p:nvPr/>
          </p:nvSpPr>
          <p:spPr>
            <a:xfrm>
              <a:off x="1572816" y="4509135"/>
              <a:ext cx="178832" cy="8573"/>
            </a:xfrm>
            <a:custGeom>
              <a:avLst/>
              <a:gdLst/>
              <a:ahLst/>
              <a:cxnLst/>
              <a:rect l="0" t="0" r="0" b="0"/>
              <a:pathLst>
                <a:path w="178832" h="8573">
                  <a:moveTo>
                    <a:pt x="7381" y="0"/>
                  </a:moveTo>
                  <a:lnTo>
                    <a:pt x="0" y="0"/>
                  </a:lnTo>
                  <a:lnTo>
                    <a:pt x="19217" y="0"/>
                  </a:lnTo>
                  <a:lnTo>
                    <a:pt x="21939" y="952"/>
                  </a:lnTo>
                  <a:lnTo>
                    <a:pt x="24706" y="2540"/>
                  </a:lnTo>
                  <a:lnTo>
                    <a:pt x="27504" y="4551"/>
                  </a:lnTo>
                  <a:lnTo>
                    <a:pt x="31274" y="5891"/>
                  </a:lnTo>
                  <a:lnTo>
                    <a:pt x="35692" y="6785"/>
                  </a:lnTo>
                  <a:lnTo>
                    <a:pt x="40543" y="7381"/>
                  </a:lnTo>
                  <a:lnTo>
                    <a:pt x="44729" y="7778"/>
                  </a:lnTo>
                  <a:lnTo>
                    <a:pt x="48472" y="8043"/>
                  </a:lnTo>
                  <a:lnTo>
                    <a:pt x="51920" y="8219"/>
                  </a:lnTo>
                  <a:lnTo>
                    <a:pt x="60831" y="8415"/>
                  </a:lnTo>
                  <a:lnTo>
                    <a:pt x="178831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2" name="SMARTPenAnnotation266"/>
            <p:cNvSpPr/>
            <p:nvPr/>
          </p:nvSpPr>
          <p:spPr>
            <a:xfrm>
              <a:off x="1863089" y="4329147"/>
              <a:ext cx="240018" cy="248569"/>
            </a:xfrm>
            <a:custGeom>
              <a:avLst/>
              <a:gdLst/>
              <a:ahLst/>
              <a:cxnLst/>
              <a:rect l="0" t="0" r="0" b="0"/>
              <a:pathLst>
                <a:path w="240018" h="248569">
                  <a:moveTo>
                    <a:pt x="0" y="77118"/>
                  </a:moveTo>
                  <a:lnTo>
                    <a:pt x="0" y="68898"/>
                  </a:lnTo>
                  <a:lnTo>
                    <a:pt x="4551" y="64099"/>
                  </a:lnTo>
                  <a:lnTo>
                    <a:pt x="6844" y="62724"/>
                  </a:lnTo>
                  <a:lnTo>
                    <a:pt x="11932" y="61195"/>
                  </a:lnTo>
                  <a:lnTo>
                    <a:pt x="17369" y="57976"/>
                  </a:lnTo>
                  <a:lnTo>
                    <a:pt x="20152" y="55784"/>
                  </a:lnTo>
                  <a:lnTo>
                    <a:pt x="24865" y="54323"/>
                  </a:lnTo>
                  <a:lnTo>
                    <a:pt x="30864" y="53349"/>
                  </a:lnTo>
                  <a:lnTo>
                    <a:pt x="37721" y="52699"/>
                  </a:lnTo>
                  <a:lnTo>
                    <a:pt x="43245" y="51313"/>
                  </a:lnTo>
                  <a:lnTo>
                    <a:pt x="47880" y="49438"/>
                  </a:lnTo>
                  <a:lnTo>
                    <a:pt x="51923" y="47234"/>
                  </a:lnTo>
                  <a:lnTo>
                    <a:pt x="66714" y="39582"/>
                  </a:lnTo>
                  <a:lnTo>
                    <a:pt x="83162" y="31283"/>
                  </a:lnTo>
                  <a:lnTo>
                    <a:pt x="88779" y="29416"/>
                  </a:lnTo>
                  <a:lnTo>
                    <a:pt x="94428" y="28171"/>
                  </a:lnTo>
                  <a:lnTo>
                    <a:pt x="100100" y="27342"/>
                  </a:lnTo>
                  <a:lnTo>
                    <a:pt x="105786" y="25836"/>
                  </a:lnTo>
                  <a:lnTo>
                    <a:pt x="111482" y="23880"/>
                  </a:lnTo>
                  <a:lnTo>
                    <a:pt x="117184" y="21624"/>
                  </a:lnTo>
                  <a:lnTo>
                    <a:pt x="122890" y="19167"/>
                  </a:lnTo>
                  <a:lnTo>
                    <a:pt x="134310" y="13897"/>
                  </a:lnTo>
                  <a:lnTo>
                    <a:pt x="139070" y="12110"/>
                  </a:lnTo>
                  <a:lnTo>
                    <a:pt x="143196" y="10919"/>
                  </a:lnTo>
                  <a:lnTo>
                    <a:pt x="146899" y="10125"/>
                  </a:lnTo>
                  <a:lnTo>
                    <a:pt x="152226" y="8644"/>
                  </a:lnTo>
                  <a:lnTo>
                    <a:pt x="165764" y="4457"/>
                  </a:lnTo>
                  <a:lnTo>
                    <a:pt x="171469" y="2960"/>
                  </a:lnTo>
                  <a:lnTo>
                    <a:pt x="176225" y="1962"/>
                  </a:lnTo>
                  <a:lnTo>
                    <a:pt x="180349" y="1296"/>
                  </a:lnTo>
                  <a:lnTo>
                    <a:pt x="187470" y="557"/>
                  </a:lnTo>
                  <a:lnTo>
                    <a:pt x="194763" y="228"/>
                  </a:lnTo>
                  <a:lnTo>
                    <a:pt x="215913" y="0"/>
                  </a:lnTo>
                  <a:lnTo>
                    <a:pt x="219190" y="941"/>
                  </a:lnTo>
                  <a:lnTo>
                    <a:pt x="225370" y="4526"/>
                  </a:lnTo>
                  <a:lnTo>
                    <a:pt x="231292" y="9295"/>
                  </a:lnTo>
                  <a:lnTo>
                    <a:pt x="234205" y="11900"/>
                  </a:lnTo>
                  <a:lnTo>
                    <a:pt x="236147" y="14589"/>
                  </a:lnTo>
                  <a:lnTo>
                    <a:pt x="238304" y="20117"/>
                  </a:lnTo>
                  <a:lnTo>
                    <a:pt x="239263" y="25749"/>
                  </a:lnTo>
                  <a:lnTo>
                    <a:pt x="239690" y="31427"/>
                  </a:lnTo>
                  <a:lnTo>
                    <a:pt x="239879" y="37126"/>
                  </a:lnTo>
                  <a:lnTo>
                    <a:pt x="240017" y="66190"/>
                  </a:lnTo>
                  <a:lnTo>
                    <a:pt x="239069" y="71738"/>
                  </a:lnTo>
                  <a:lnTo>
                    <a:pt x="237484" y="77341"/>
                  </a:lnTo>
                  <a:lnTo>
                    <a:pt x="235476" y="82982"/>
                  </a:lnTo>
                  <a:lnTo>
                    <a:pt x="234137" y="88647"/>
                  </a:lnTo>
                  <a:lnTo>
                    <a:pt x="233244" y="94329"/>
                  </a:lnTo>
                  <a:lnTo>
                    <a:pt x="232648" y="100022"/>
                  </a:lnTo>
                  <a:lnTo>
                    <a:pt x="231299" y="105722"/>
                  </a:lnTo>
                  <a:lnTo>
                    <a:pt x="229447" y="111428"/>
                  </a:lnTo>
                  <a:lnTo>
                    <a:pt x="227260" y="117136"/>
                  </a:lnTo>
                  <a:lnTo>
                    <a:pt x="225802" y="122846"/>
                  </a:lnTo>
                  <a:lnTo>
                    <a:pt x="224830" y="128558"/>
                  </a:lnTo>
                  <a:lnTo>
                    <a:pt x="224182" y="134272"/>
                  </a:lnTo>
                  <a:lnTo>
                    <a:pt x="221844" y="140938"/>
                  </a:lnTo>
                  <a:lnTo>
                    <a:pt x="218382" y="148239"/>
                  </a:lnTo>
                  <a:lnTo>
                    <a:pt x="214168" y="155965"/>
                  </a:lnTo>
                  <a:lnTo>
                    <a:pt x="211359" y="162067"/>
                  </a:lnTo>
                  <a:lnTo>
                    <a:pt x="209486" y="167088"/>
                  </a:lnTo>
                  <a:lnTo>
                    <a:pt x="208238" y="171388"/>
                  </a:lnTo>
                  <a:lnTo>
                    <a:pt x="206453" y="176160"/>
                  </a:lnTo>
                  <a:lnTo>
                    <a:pt x="204310" y="181245"/>
                  </a:lnTo>
                  <a:lnTo>
                    <a:pt x="201930" y="186542"/>
                  </a:lnTo>
                  <a:lnTo>
                    <a:pt x="200342" y="191977"/>
                  </a:lnTo>
                  <a:lnTo>
                    <a:pt x="199284" y="197506"/>
                  </a:lnTo>
                  <a:lnTo>
                    <a:pt x="198579" y="203096"/>
                  </a:lnTo>
                  <a:lnTo>
                    <a:pt x="197156" y="207776"/>
                  </a:lnTo>
                  <a:lnTo>
                    <a:pt x="193035" y="215515"/>
                  </a:lnTo>
                  <a:lnTo>
                    <a:pt x="190569" y="222130"/>
                  </a:lnTo>
                  <a:lnTo>
                    <a:pt x="189472" y="228245"/>
                  </a:lnTo>
                  <a:lnTo>
                    <a:pt x="188985" y="234138"/>
                  </a:lnTo>
                  <a:lnTo>
                    <a:pt x="188647" y="241764"/>
                  </a:lnTo>
                  <a:lnTo>
                    <a:pt x="188595" y="248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3" name="SMARTPenAnnotation267"/>
            <p:cNvSpPr/>
            <p:nvPr/>
          </p:nvSpPr>
          <p:spPr>
            <a:xfrm>
              <a:off x="2214562" y="4389120"/>
              <a:ext cx="197168" cy="128588"/>
            </a:xfrm>
            <a:custGeom>
              <a:avLst/>
              <a:gdLst/>
              <a:ahLst/>
              <a:cxnLst/>
              <a:rect l="0" t="0" r="0" b="0"/>
              <a:pathLst>
                <a:path w="197168" h="128588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1" y="10582"/>
                  </a:lnTo>
                  <a:lnTo>
                    <a:pt x="20400" y="12770"/>
                  </a:lnTo>
                  <a:lnTo>
                    <a:pt x="23125" y="15181"/>
                  </a:lnTo>
                  <a:lnTo>
                    <a:pt x="28693" y="20399"/>
                  </a:lnTo>
                  <a:lnTo>
                    <a:pt x="37182" y="28693"/>
                  </a:lnTo>
                  <a:lnTo>
                    <a:pt x="40028" y="30558"/>
                  </a:lnTo>
                  <a:lnTo>
                    <a:pt x="45730" y="32631"/>
                  </a:lnTo>
                  <a:lnTo>
                    <a:pt x="49537" y="34136"/>
                  </a:lnTo>
                  <a:lnTo>
                    <a:pt x="53980" y="36093"/>
                  </a:lnTo>
                  <a:lnTo>
                    <a:pt x="58846" y="38349"/>
                  </a:lnTo>
                  <a:lnTo>
                    <a:pt x="63043" y="40806"/>
                  </a:lnTo>
                  <a:lnTo>
                    <a:pt x="66794" y="43396"/>
                  </a:lnTo>
                  <a:lnTo>
                    <a:pt x="70247" y="46076"/>
                  </a:lnTo>
                  <a:lnTo>
                    <a:pt x="74454" y="49767"/>
                  </a:lnTo>
                  <a:lnTo>
                    <a:pt x="79163" y="54133"/>
                  </a:lnTo>
                  <a:lnTo>
                    <a:pt x="95859" y="70277"/>
                  </a:lnTo>
                  <a:lnTo>
                    <a:pt x="105343" y="79666"/>
                  </a:lnTo>
                  <a:lnTo>
                    <a:pt x="109282" y="82638"/>
                  </a:lnTo>
                  <a:lnTo>
                    <a:pt x="113812" y="85572"/>
                  </a:lnTo>
                  <a:lnTo>
                    <a:pt x="118737" y="88480"/>
                  </a:lnTo>
                  <a:lnTo>
                    <a:pt x="122973" y="91372"/>
                  </a:lnTo>
                  <a:lnTo>
                    <a:pt x="126750" y="94252"/>
                  </a:lnTo>
                  <a:lnTo>
                    <a:pt x="130220" y="97125"/>
                  </a:lnTo>
                  <a:lnTo>
                    <a:pt x="134438" y="99992"/>
                  </a:lnTo>
                  <a:lnTo>
                    <a:pt x="139155" y="102856"/>
                  </a:lnTo>
                  <a:lnTo>
                    <a:pt x="144205" y="105718"/>
                  </a:lnTo>
                  <a:lnTo>
                    <a:pt x="148524" y="107626"/>
                  </a:lnTo>
                  <a:lnTo>
                    <a:pt x="152356" y="108898"/>
                  </a:lnTo>
                  <a:lnTo>
                    <a:pt x="155863" y="109746"/>
                  </a:lnTo>
                  <a:lnTo>
                    <a:pt x="159154" y="111264"/>
                  </a:lnTo>
                  <a:lnTo>
                    <a:pt x="162300" y="113228"/>
                  </a:lnTo>
                  <a:lnTo>
                    <a:pt x="165350" y="115491"/>
                  </a:lnTo>
                  <a:lnTo>
                    <a:pt x="168336" y="117951"/>
                  </a:lnTo>
                  <a:lnTo>
                    <a:pt x="171279" y="120544"/>
                  </a:lnTo>
                  <a:lnTo>
                    <a:pt x="174193" y="123225"/>
                  </a:lnTo>
                  <a:lnTo>
                    <a:pt x="177089" y="125012"/>
                  </a:lnTo>
                  <a:lnTo>
                    <a:pt x="182846" y="126998"/>
                  </a:lnTo>
                  <a:lnTo>
                    <a:pt x="188580" y="127881"/>
                  </a:lnTo>
                  <a:lnTo>
                    <a:pt x="197167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4" name="SMARTPenAnnotation268"/>
            <p:cNvSpPr/>
            <p:nvPr/>
          </p:nvSpPr>
          <p:spPr>
            <a:xfrm>
              <a:off x="2257425" y="4354829"/>
              <a:ext cx="137160" cy="188597"/>
            </a:xfrm>
            <a:custGeom>
              <a:avLst/>
              <a:gdLst/>
              <a:ahLst/>
              <a:cxnLst/>
              <a:rect l="0" t="0" r="0" b="0"/>
              <a:pathLst>
                <a:path w="137160" h="188597">
                  <a:moveTo>
                    <a:pt x="137159" y="0"/>
                  </a:moveTo>
                  <a:lnTo>
                    <a:pt x="132609" y="0"/>
                  </a:lnTo>
                  <a:lnTo>
                    <a:pt x="131268" y="953"/>
                  </a:lnTo>
                  <a:lnTo>
                    <a:pt x="130374" y="2541"/>
                  </a:lnTo>
                  <a:lnTo>
                    <a:pt x="129779" y="4551"/>
                  </a:lnTo>
                  <a:lnTo>
                    <a:pt x="128429" y="5892"/>
                  </a:lnTo>
                  <a:lnTo>
                    <a:pt x="126576" y="6786"/>
                  </a:lnTo>
                  <a:lnTo>
                    <a:pt x="124389" y="7381"/>
                  </a:lnTo>
                  <a:lnTo>
                    <a:pt x="121978" y="9684"/>
                  </a:lnTo>
                  <a:lnTo>
                    <a:pt x="119419" y="13124"/>
                  </a:lnTo>
                  <a:lnTo>
                    <a:pt x="116760" y="17321"/>
                  </a:lnTo>
                  <a:lnTo>
                    <a:pt x="114035" y="21073"/>
                  </a:lnTo>
                  <a:lnTo>
                    <a:pt x="111266" y="24526"/>
                  </a:lnTo>
                  <a:lnTo>
                    <a:pt x="108467" y="27781"/>
                  </a:lnTo>
                  <a:lnTo>
                    <a:pt x="105648" y="31856"/>
                  </a:lnTo>
                  <a:lnTo>
                    <a:pt x="102817" y="36478"/>
                  </a:lnTo>
                  <a:lnTo>
                    <a:pt x="99977" y="41463"/>
                  </a:lnTo>
                  <a:lnTo>
                    <a:pt x="94282" y="52084"/>
                  </a:lnTo>
                  <a:lnTo>
                    <a:pt x="82864" y="74423"/>
                  </a:lnTo>
                  <a:lnTo>
                    <a:pt x="79055" y="81049"/>
                  </a:lnTo>
                  <a:lnTo>
                    <a:pt x="74611" y="88322"/>
                  </a:lnTo>
                  <a:lnTo>
                    <a:pt x="69743" y="96029"/>
                  </a:lnTo>
                  <a:lnTo>
                    <a:pt x="64592" y="103072"/>
                  </a:lnTo>
                  <a:lnTo>
                    <a:pt x="59254" y="109672"/>
                  </a:lnTo>
                  <a:lnTo>
                    <a:pt x="49195" y="121134"/>
                  </a:lnTo>
                  <a:lnTo>
                    <a:pt x="41549" y="129403"/>
                  </a:lnTo>
                  <a:lnTo>
                    <a:pt x="38177" y="133893"/>
                  </a:lnTo>
                  <a:lnTo>
                    <a:pt x="34976" y="138792"/>
                  </a:lnTo>
                  <a:lnTo>
                    <a:pt x="31890" y="143964"/>
                  </a:lnTo>
                  <a:lnTo>
                    <a:pt x="28880" y="148363"/>
                  </a:lnTo>
                  <a:lnTo>
                    <a:pt x="25920" y="152249"/>
                  </a:lnTo>
                  <a:lnTo>
                    <a:pt x="22995" y="155792"/>
                  </a:lnTo>
                  <a:lnTo>
                    <a:pt x="20092" y="159107"/>
                  </a:lnTo>
                  <a:lnTo>
                    <a:pt x="17205" y="162268"/>
                  </a:lnTo>
                  <a:lnTo>
                    <a:pt x="11456" y="168322"/>
                  </a:lnTo>
                  <a:lnTo>
                    <a:pt x="1696" y="178294"/>
                  </a:lnTo>
                  <a:lnTo>
                    <a:pt x="1131" y="179823"/>
                  </a:lnTo>
                  <a:lnTo>
                    <a:pt x="754" y="181795"/>
                  </a:lnTo>
                  <a:lnTo>
                    <a:pt x="0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5" name="SMARTPenAnnotation269"/>
            <p:cNvSpPr/>
            <p:nvPr/>
          </p:nvSpPr>
          <p:spPr>
            <a:xfrm>
              <a:off x="2000250" y="4440554"/>
              <a:ext cx="145733" cy="8574"/>
            </a:xfrm>
            <a:custGeom>
              <a:avLst/>
              <a:gdLst/>
              <a:ahLst/>
              <a:cxnLst/>
              <a:rect l="0" t="0" r="0" b="0"/>
              <a:pathLst>
                <a:path w="145733" h="8574">
                  <a:moveTo>
                    <a:pt x="0" y="8573"/>
                  </a:moveTo>
                  <a:lnTo>
                    <a:pt x="0" y="4023"/>
                  </a:lnTo>
                  <a:lnTo>
                    <a:pt x="952" y="2682"/>
                  </a:lnTo>
                  <a:lnTo>
                    <a:pt x="2539" y="1788"/>
                  </a:lnTo>
                  <a:lnTo>
                    <a:pt x="4550" y="1192"/>
                  </a:lnTo>
                  <a:lnTo>
                    <a:pt x="6843" y="795"/>
                  </a:lnTo>
                  <a:lnTo>
                    <a:pt x="9325" y="530"/>
                  </a:lnTo>
                  <a:lnTo>
                    <a:pt x="11931" y="354"/>
                  </a:lnTo>
                  <a:lnTo>
                    <a:pt x="14621" y="236"/>
                  </a:lnTo>
                  <a:lnTo>
                    <a:pt x="20151" y="105"/>
                  </a:lnTo>
                  <a:lnTo>
                    <a:pt x="14573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6" name="SMARTPenAnnotation270"/>
            <p:cNvSpPr/>
            <p:nvPr/>
          </p:nvSpPr>
          <p:spPr>
            <a:xfrm>
              <a:off x="1905952" y="4672012"/>
              <a:ext cx="257176" cy="17146"/>
            </a:xfrm>
            <a:custGeom>
              <a:avLst/>
              <a:gdLst/>
              <a:ahLst/>
              <a:cxnLst/>
              <a:rect l="0" t="0" r="0" b="0"/>
              <a:pathLst>
                <a:path w="257176" h="17146">
                  <a:moveTo>
                    <a:pt x="0" y="17145"/>
                  </a:moveTo>
                  <a:lnTo>
                    <a:pt x="36000" y="17145"/>
                  </a:lnTo>
                  <a:lnTo>
                    <a:pt x="40192" y="16193"/>
                  </a:lnTo>
                  <a:lnTo>
                    <a:pt x="44893" y="14605"/>
                  </a:lnTo>
                  <a:lnTo>
                    <a:pt x="49931" y="12595"/>
                  </a:lnTo>
                  <a:lnTo>
                    <a:pt x="55195" y="11254"/>
                  </a:lnTo>
                  <a:lnTo>
                    <a:pt x="60609" y="10360"/>
                  </a:lnTo>
                  <a:lnTo>
                    <a:pt x="66123" y="9764"/>
                  </a:lnTo>
                  <a:lnTo>
                    <a:pt x="71705" y="9367"/>
                  </a:lnTo>
                  <a:lnTo>
                    <a:pt x="77331" y="9102"/>
                  </a:lnTo>
                  <a:lnTo>
                    <a:pt x="89614" y="8808"/>
                  </a:lnTo>
                  <a:lnTo>
                    <a:pt x="154457" y="8582"/>
                  </a:lnTo>
                  <a:lnTo>
                    <a:pt x="162026" y="7626"/>
                  </a:lnTo>
                  <a:lnTo>
                    <a:pt x="168977" y="6037"/>
                  </a:lnTo>
                  <a:lnTo>
                    <a:pt x="175517" y="4025"/>
                  </a:lnTo>
                  <a:lnTo>
                    <a:pt x="182734" y="2683"/>
                  </a:lnTo>
                  <a:lnTo>
                    <a:pt x="190402" y="1789"/>
                  </a:lnTo>
                  <a:lnTo>
                    <a:pt x="198372" y="1193"/>
                  </a:lnTo>
                  <a:lnTo>
                    <a:pt x="205591" y="795"/>
                  </a:lnTo>
                  <a:lnTo>
                    <a:pt x="218691" y="354"/>
                  </a:lnTo>
                  <a:lnTo>
                    <a:pt x="245886" y="47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7" name="SMARTPenAnnotation271"/>
            <p:cNvSpPr/>
            <p:nvPr/>
          </p:nvSpPr>
          <p:spPr>
            <a:xfrm>
              <a:off x="1957387" y="4740624"/>
              <a:ext cx="154263" cy="188564"/>
            </a:xfrm>
            <a:custGeom>
              <a:avLst/>
              <a:gdLst/>
              <a:ahLst/>
              <a:cxnLst/>
              <a:rect l="0" t="0" r="0" b="0"/>
              <a:pathLst>
                <a:path w="154263" h="188564">
                  <a:moveTo>
                    <a:pt x="0" y="25686"/>
                  </a:moveTo>
                  <a:lnTo>
                    <a:pt x="4551" y="21135"/>
                  </a:lnTo>
                  <a:lnTo>
                    <a:pt x="6844" y="19794"/>
                  </a:lnTo>
                  <a:lnTo>
                    <a:pt x="9325" y="18900"/>
                  </a:lnTo>
                  <a:lnTo>
                    <a:pt x="11932" y="18304"/>
                  </a:lnTo>
                  <a:lnTo>
                    <a:pt x="14622" y="17908"/>
                  </a:lnTo>
                  <a:lnTo>
                    <a:pt x="17368" y="17642"/>
                  </a:lnTo>
                  <a:lnTo>
                    <a:pt x="20151" y="17466"/>
                  </a:lnTo>
                  <a:lnTo>
                    <a:pt x="25784" y="17270"/>
                  </a:lnTo>
                  <a:lnTo>
                    <a:pt x="28619" y="17218"/>
                  </a:lnTo>
                  <a:lnTo>
                    <a:pt x="32414" y="16230"/>
                  </a:lnTo>
                  <a:lnTo>
                    <a:pt x="36849" y="14620"/>
                  </a:lnTo>
                  <a:lnTo>
                    <a:pt x="41711" y="12594"/>
                  </a:lnTo>
                  <a:lnTo>
                    <a:pt x="45905" y="11242"/>
                  </a:lnTo>
                  <a:lnTo>
                    <a:pt x="49653" y="10342"/>
                  </a:lnTo>
                  <a:lnTo>
                    <a:pt x="53105" y="9741"/>
                  </a:lnTo>
                  <a:lnTo>
                    <a:pt x="57311" y="9341"/>
                  </a:lnTo>
                  <a:lnTo>
                    <a:pt x="62019" y="9074"/>
                  </a:lnTo>
                  <a:lnTo>
                    <a:pt x="67064" y="8896"/>
                  </a:lnTo>
                  <a:lnTo>
                    <a:pt x="71379" y="7825"/>
                  </a:lnTo>
                  <a:lnTo>
                    <a:pt x="75209" y="6159"/>
                  </a:lnTo>
                  <a:lnTo>
                    <a:pt x="78714" y="4095"/>
                  </a:lnTo>
                  <a:lnTo>
                    <a:pt x="82004" y="2720"/>
                  </a:lnTo>
                  <a:lnTo>
                    <a:pt x="85149" y="1803"/>
                  </a:lnTo>
                  <a:lnTo>
                    <a:pt x="88198" y="1191"/>
                  </a:lnTo>
                  <a:lnTo>
                    <a:pt x="92136" y="783"/>
                  </a:lnTo>
                  <a:lnTo>
                    <a:pt x="96667" y="512"/>
                  </a:lnTo>
                  <a:lnTo>
                    <a:pt x="106780" y="210"/>
                  </a:lnTo>
                  <a:lnTo>
                    <a:pt x="125339" y="0"/>
                  </a:lnTo>
                  <a:lnTo>
                    <a:pt x="127375" y="942"/>
                  </a:lnTo>
                  <a:lnTo>
                    <a:pt x="132176" y="4528"/>
                  </a:lnTo>
                  <a:lnTo>
                    <a:pt x="134790" y="5866"/>
                  </a:lnTo>
                  <a:lnTo>
                    <a:pt x="137485" y="6757"/>
                  </a:lnTo>
                  <a:lnTo>
                    <a:pt x="140234" y="7352"/>
                  </a:lnTo>
                  <a:lnTo>
                    <a:pt x="143019" y="8701"/>
                  </a:lnTo>
                  <a:lnTo>
                    <a:pt x="145829" y="10553"/>
                  </a:lnTo>
                  <a:lnTo>
                    <a:pt x="148654" y="12739"/>
                  </a:lnTo>
                  <a:lnTo>
                    <a:pt x="150538" y="15150"/>
                  </a:lnTo>
                  <a:lnTo>
                    <a:pt x="151793" y="17709"/>
                  </a:lnTo>
                  <a:lnTo>
                    <a:pt x="152631" y="20368"/>
                  </a:lnTo>
                  <a:lnTo>
                    <a:pt x="153189" y="24046"/>
                  </a:lnTo>
                  <a:lnTo>
                    <a:pt x="153561" y="28402"/>
                  </a:lnTo>
                  <a:lnTo>
                    <a:pt x="153974" y="37371"/>
                  </a:lnTo>
                  <a:lnTo>
                    <a:pt x="154158" y="44531"/>
                  </a:lnTo>
                  <a:lnTo>
                    <a:pt x="154262" y="58469"/>
                  </a:lnTo>
                  <a:lnTo>
                    <a:pt x="153323" y="64686"/>
                  </a:lnTo>
                  <a:lnTo>
                    <a:pt x="151746" y="71688"/>
                  </a:lnTo>
                  <a:lnTo>
                    <a:pt x="149741" y="79214"/>
                  </a:lnTo>
                  <a:lnTo>
                    <a:pt x="147452" y="86136"/>
                  </a:lnTo>
                  <a:lnTo>
                    <a:pt x="144974" y="92656"/>
                  </a:lnTo>
                  <a:lnTo>
                    <a:pt x="142369" y="98908"/>
                  </a:lnTo>
                  <a:lnTo>
                    <a:pt x="139680" y="104980"/>
                  </a:lnTo>
                  <a:lnTo>
                    <a:pt x="134153" y="116808"/>
                  </a:lnTo>
                  <a:lnTo>
                    <a:pt x="125686" y="134176"/>
                  </a:lnTo>
                  <a:lnTo>
                    <a:pt x="123796" y="138970"/>
                  </a:lnTo>
                  <a:lnTo>
                    <a:pt x="122535" y="143119"/>
                  </a:lnTo>
                  <a:lnTo>
                    <a:pt x="121695" y="146837"/>
                  </a:lnTo>
                  <a:lnTo>
                    <a:pt x="120183" y="151221"/>
                  </a:lnTo>
                  <a:lnTo>
                    <a:pt x="118222" y="156048"/>
                  </a:lnTo>
                  <a:lnTo>
                    <a:pt x="115962" y="161172"/>
                  </a:lnTo>
                  <a:lnTo>
                    <a:pt x="112551" y="165540"/>
                  </a:lnTo>
                  <a:lnTo>
                    <a:pt x="108371" y="169404"/>
                  </a:lnTo>
                  <a:lnTo>
                    <a:pt x="97077" y="177900"/>
                  </a:lnTo>
                  <a:lnTo>
                    <a:pt x="96151" y="179549"/>
                  </a:lnTo>
                  <a:lnTo>
                    <a:pt x="95121" y="183922"/>
                  </a:lnTo>
                  <a:lnTo>
                    <a:pt x="94297" y="1885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8" name="SMARTPenAnnotation272"/>
            <p:cNvSpPr/>
            <p:nvPr/>
          </p:nvSpPr>
          <p:spPr>
            <a:xfrm>
              <a:off x="2008822" y="4800600"/>
              <a:ext cx="222886" cy="25718"/>
            </a:xfrm>
            <a:custGeom>
              <a:avLst/>
              <a:gdLst/>
              <a:ahLst/>
              <a:cxnLst/>
              <a:rect l="0" t="0" r="0" b="0"/>
              <a:pathLst>
                <a:path w="222886" h="25718">
                  <a:moveTo>
                    <a:pt x="0" y="0"/>
                  </a:moveTo>
                  <a:lnTo>
                    <a:pt x="37533" y="0"/>
                  </a:lnTo>
                  <a:lnTo>
                    <a:pt x="41214" y="953"/>
                  </a:lnTo>
                  <a:lnTo>
                    <a:pt x="45574" y="2540"/>
                  </a:lnTo>
                  <a:lnTo>
                    <a:pt x="50385" y="4551"/>
                  </a:lnTo>
                  <a:lnTo>
                    <a:pt x="55497" y="5891"/>
                  </a:lnTo>
                  <a:lnTo>
                    <a:pt x="60811" y="6785"/>
                  </a:lnTo>
                  <a:lnTo>
                    <a:pt x="66258" y="7381"/>
                  </a:lnTo>
                  <a:lnTo>
                    <a:pt x="70842" y="7778"/>
                  </a:lnTo>
                  <a:lnTo>
                    <a:pt x="74851" y="8042"/>
                  </a:lnTo>
                  <a:lnTo>
                    <a:pt x="78475" y="8219"/>
                  </a:lnTo>
                  <a:lnTo>
                    <a:pt x="87583" y="8415"/>
                  </a:lnTo>
                  <a:lnTo>
                    <a:pt x="172800" y="8571"/>
                  </a:lnTo>
                  <a:lnTo>
                    <a:pt x="179970" y="9524"/>
                  </a:lnTo>
                  <a:lnTo>
                    <a:pt x="186655" y="11112"/>
                  </a:lnTo>
                  <a:lnTo>
                    <a:pt x="193016" y="13123"/>
                  </a:lnTo>
                  <a:lnTo>
                    <a:pt x="199163" y="15416"/>
                  </a:lnTo>
                  <a:lnTo>
                    <a:pt x="205165" y="17897"/>
                  </a:lnTo>
                  <a:lnTo>
                    <a:pt x="222885" y="2571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59" name="SMARTPenAnnotation273"/>
            <p:cNvSpPr/>
            <p:nvPr/>
          </p:nvSpPr>
          <p:spPr>
            <a:xfrm>
              <a:off x="981345" y="4697729"/>
              <a:ext cx="461693" cy="51332"/>
            </a:xfrm>
            <a:custGeom>
              <a:avLst/>
              <a:gdLst/>
              <a:ahLst/>
              <a:cxnLst/>
              <a:rect l="0" t="0" r="0" b="0"/>
              <a:pathLst>
                <a:path w="461693" h="51332">
                  <a:moveTo>
                    <a:pt x="15922" y="42863"/>
                  </a:moveTo>
                  <a:lnTo>
                    <a:pt x="0" y="42863"/>
                  </a:lnTo>
                  <a:lnTo>
                    <a:pt x="3690" y="42863"/>
                  </a:lnTo>
                  <a:lnTo>
                    <a:pt x="5862" y="43816"/>
                  </a:lnTo>
                  <a:lnTo>
                    <a:pt x="8263" y="45403"/>
                  </a:lnTo>
                  <a:lnTo>
                    <a:pt x="10816" y="47414"/>
                  </a:lnTo>
                  <a:lnTo>
                    <a:pt x="13471" y="48754"/>
                  </a:lnTo>
                  <a:lnTo>
                    <a:pt x="18960" y="50244"/>
                  </a:lnTo>
                  <a:lnTo>
                    <a:pt x="31198" y="51200"/>
                  </a:lnTo>
                  <a:lnTo>
                    <a:pt x="40491" y="51331"/>
                  </a:lnTo>
                  <a:lnTo>
                    <a:pt x="45636" y="50413"/>
                  </a:lnTo>
                  <a:lnTo>
                    <a:pt x="50972" y="48849"/>
                  </a:lnTo>
                  <a:lnTo>
                    <a:pt x="56433" y="46854"/>
                  </a:lnTo>
                  <a:lnTo>
                    <a:pt x="62932" y="45524"/>
                  </a:lnTo>
                  <a:lnTo>
                    <a:pt x="70122" y="44637"/>
                  </a:lnTo>
                  <a:lnTo>
                    <a:pt x="77773" y="44045"/>
                  </a:lnTo>
                  <a:lnTo>
                    <a:pt x="85731" y="43652"/>
                  </a:lnTo>
                  <a:lnTo>
                    <a:pt x="102193" y="43214"/>
                  </a:lnTo>
                  <a:lnTo>
                    <a:pt x="109631" y="42144"/>
                  </a:lnTo>
                  <a:lnTo>
                    <a:pt x="116495" y="40479"/>
                  </a:lnTo>
                  <a:lnTo>
                    <a:pt x="122975" y="38416"/>
                  </a:lnTo>
                  <a:lnTo>
                    <a:pt x="130153" y="37041"/>
                  </a:lnTo>
                  <a:lnTo>
                    <a:pt x="137796" y="36125"/>
                  </a:lnTo>
                  <a:lnTo>
                    <a:pt x="145749" y="35513"/>
                  </a:lnTo>
                  <a:lnTo>
                    <a:pt x="153908" y="34153"/>
                  </a:lnTo>
                  <a:lnTo>
                    <a:pt x="162205" y="32294"/>
                  </a:lnTo>
                  <a:lnTo>
                    <a:pt x="170594" y="30102"/>
                  </a:lnTo>
                  <a:lnTo>
                    <a:pt x="179997" y="28641"/>
                  </a:lnTo>
                  <a:lnTo>
                    <a:pt x="190075" y="27667"/>
                  </a:lnTo>
                  <a:lnTo>
                    <a:pt x="200604" y="27017"/>
                  </a:lnTo>
                  <a:lnTo>
                    <a:pt x="211433" y="25632"/>
                  </a:lnTo>
                  <a:lnTo>
                    <a:pt x="222463" y="23756"/>
                  </a:lnTo>
                  <a:lnTo>
                    <a:pt x="233626" y="21552"/>
                  </a:lnTo>
                  <a:lnTo>
                    <a:pt x="243925" y="20083"/>
                  </a:lnTo>
                  <a:lnTo>
                    <a:pt x="253649" y="19104"/>
                  </a:lnTo>
                  <a:lnTo>
                    <a:pt x="262989" y="18451"/>
                  </a:lnTo>
                  <a:lnTo>
                    <a:pt x="273026" y="18016"/>
                  </a:lnTo>
                  <a:lnTo>
                    <a:pt x="294338" y="17533"/>
                  </a:lnTo>
                  <a:lnTo>
                    <a:pt x="304403" y="16451"/>
                  </a:lnTo>
                  <a:lnTo>
                    <a:pt x="313970" y="14777"/>
                  </a:lnTo>
                  <a:lnTo>
                    <a:pt x="323206" y="12710"/>
                  </a:lnTo>
                  <a:lnTo>
                    <a:pt x="333173" y="11331"/>
                  </a:lnTo>
                  <a:lnTo>
                    <a:pt x="343628" y="10412"/>
                  </a:lnTo>
                  <a:lnTo>
                    <a:pt x="363499" y="9391"/>
                  </a:lnTo>
                  <a:lnTo>
                    <a:pt x="378681" y="8936"/>
                  </a:lnTo>
                  <a:lnTo>
                    <a:pt x="423089" y="8605"/>
                  </a:lnTo>
                  <a:lnTo>
                    <a:pt x="430242" y="7642"/>
                  </a:lnTo>
                  <a:lnTo>
                    <a:pt x="437868" y="6047"/>
                  </a:lnTo>
                  <a:lnTo>
                    <a:pt x="46169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0" name="SMARTPenAnnotation274"/>
            <p:cNvSpPr/>
            <p:nvPr/>
          </p:nvSpPr>
          <p:spPr>
            <a:xfrm>
              <a:off x="1100137" y="4766779"/>
              <a:ext cx="154262" cy="213844"/>
            </a:xfrm>
            <a:custGeom>
              <a:avLst/>
              <a:gdLst/>
              <a:ahLst/>
              <a:cxnLst/>
              <a:rect l="0" t="0" r="0" b="0"/>
              <a:pathLst>
                <a:path w="154262" h="213844">
                  <a:moveTo>
                    <a:pt x="0" y="59538"/>
                  </a:moveTo>
                  <a:lnTo>
                    <a:pt x="0" y="54987"/>
                  </a:lnTo>
                  <a:lnTo>
                    <a:pt x="952" y="53646"/>
                  </a:lnTo>
                  <a:lnTo>
                    <a:pt x="2540" y="52753"/>
                  </a:lnTo>
                  <a:lnTo>
                    <a:pt x="4551" y="52157"/>
                  </a:lnTo>
                  <a:lnTo>
                    <a:pt x="5891" y="50807"/>
                  </a:lnTo>
                  <a:lnTo>
                    <a:pt x="6785" y="48955"/>
                  </a:lnTo>
                  <a:lnTo>
                    <a:pt x="7381" y="46768"/>
                  </a:lnTo>
                  <a:lnTo>
                    <a:pt x="10583" y="41798"/>
                  </a:lnTo>
                  <a:lnTo>
                    <a:pt x="12770" y="39139"/>
                  </a:lnTo>
                  <a:lnTo>
                    <a:pt x="16133" y="37366"/>
                  </a:lnTo>
                  <a:lnTo>
                    <a:pt x="20281" y="36184"/>
                  </a:lnTo>
                  <a:lnTo>
                    <a:pt x="24950" y="35396"/>
                  </a:lnTo>
                  <a:lnTo>
                    <a:pt x="29016" y="33919"/>
                  </a:lnTo>
                  <a:lnTo>
                    <a:pt x="32679" y="31981"/>
                  </a:lnTo>
                  <a:lnTo>
                    <a:pt x="36074" y="29737"/>
                  </a:lnTo>
                  <a:lnTo>
                    <a:pt x="40241" y="27288"/>
                  </a:lnTo>
                  <a:lnTo>
                    <a:pt x="44925" y="24703"/>
                  </a:lnTo>
                  <a:lnTo>
                    <a:pt x="49952" y="22027"/>
                  </a:lnTo>
                  <a:lnTo>
                    <a:pt x="55209" y="20243"/>
                  </a:lnTo>
                  <a:lnTo>
                    <a:pt x="60618" y="19054"/>
                  </a:lnTo>
                  <a:lnTo>
                    <a:pt x="66130" y="18261"/>
                  </a:lnTo>
                  <a:lnTo>
                    <a:pt x="70757" y="16780"/>
                  </a:lnTo>
                  <a:lnTo>
                    <a:pt x="74793" y="14841"/>
                  </a:lnTo>
                  <a:lnTo>
                    <a:pt x="78437" y="12594"/>
                  </a:lnTo>
                  <a:lnTo>
                    <a:pt x="82772" y="10145"/>
                  </a:lnTo>
                  <a:lnTo>
                    <a:pt x="92667" y="4883"/>
                  </a:lnTo>
                  <a:lnTo>
                    <a:pt x="97973" y="3099"/>
                  </a:lnTo>
                  <a:lnTo>
                    <a:pt x="103415" y="1910"/>
                  </a:lnTo>
                  <a:lnTo>
                    <a:pt x="108949" y="1116"/>
                  </a:lnTo>
                  <a:lnTo>
                    <a:pt x="113590" y="588"/>
                  </a:lnTo>
                  <a:lnTo>
                    <a:pt x="117637" y="235"/>
                  </a:lnTo>
                  <a:lnTo>
                    <a:pt x="121287" y="0"/>
                  </a:lnTo>
                  <a:lnTo>
                    <a:pt x="124673" y="796"/>
                  </a:lnTo>
                  <a:lnTo>
                    <a:pt x="127883" y="2280"/>
                  </a:lnTo>
                  <a:lnTo>
                    <a:pt x="130975" y="4221"/>
                  </a:lnTo>
                  <a:lnTo>
                    <a:pt x="133989" y="5515"/>
                  </a:lnTo>
                  <a:lnTo>
                    <a:pt x="136951" y="6378"/>
                  </a:lnTo>
                  <a:lnTo>
                    <a:pt x="139878" y="6953"/>
                  </a:lnTo>
                  <a:lnTo>
                    <a:pt x="142782" y="8289"/>
                  </a:lnTo>
                  <a:lnTo>
                    <a:pt x="145671" y="10132"/>
                  </a:lnTo>
                  <a:lnTo>
                    <a:pt x="148549" y="12313"/>
                  </a:lnTo>
                  <a:lnTo>
                    <a:pt x="150467" y="15672"/>
                  </a:lnTo>
                  <a:lnTo>
                    <a:pt x="151747" y="19816"/>
                  </a:lnTo>
                  <a:lnTo>
                    <a:pt x="152600" y="24485"/>
                  </a:lnTo>
                  <a:lnTo>
                    <a:pt x="153168" y="28549"/>
                  </a:lnTo>
                  <a:lnTo>
                    <a:pt x="153547" y="32211"/>
                  </a:lnTo>
                  <a:lnTo>
                    <a:pt x="153800" y="35605"/>
                  </a:lnTo>
                  <a:lnTo>
                    <a:pt x="153968" y="39773"/>
                  </a:lnTo>
                  <a:lnTo>
                    <a:pt x="154155" y="49483"/>
                  </a:lnTo>
                  <a:lnTo>
                    <a:pt x="154261" y="65660"/>
                  </a:lnTo>
                  <a:lnTo>
                    <a:pt x="153323" y="72192"/>
                  </a:lnTo>
                  <a:lnTo>
                    <a:pt x="151745" y="79405"/>
                  </a:lnTo>
                  <a:lnTo>
                    <a:pt x="149741" y="87070"/>
                  </a:lnTo>
                  <a:lnTo>
                    <a:pt x="148405" y="94085"/>
                  </a:lnTo>
                  <a:lnTo>
                    <a:pt x="147514" y="100667"/>
                  </a:lnTo>
                  <a:lnTo>
                    <a:pt x="146920" y="106960"/>
                  </a:lnTo>
                  <a:lnTo>
                    <a:pt x="145572" y="113060"/>
                  </a:lnTo>
                  <a:lnTo>
                    <a:pt x="143720" y="119032"/>
                  </a:lnTo>
                  <a:lnTo>
                    <a:pt x="141533" y="124918"/>
                  </a:lnTo>
                  <a:lnTo>
                    <a:pt x="140076" y="131699"/>
                  </a:lnTo>
                  <a:lnTo>
                    <a:pt x="139104" y="139078"/>
                  </a:lnTo>
                  <a:lnTo>
                    <a:pt x="138456" y="146855"/>
                  </a:lnTo>
                  <a:lnTo>
                    <a:pt x="137071" y="152992"/>
                  </a:lnTo>
                  <a:lnTo>
                    <a:pt x="135196" y="158035"/>
                  </a:lnTo>
                  <a:lnTo>
                    <a:pt x="132993" y="162351"/>
                  </a:lnTo>
                  <a:lnTo>
                    <a:pt x="131525" y="167132"/>
                  </a:lnTo>
                  <a:lnTo>
                    <a:pt x="130545" y="172225"/>
                  </a:lnTo>
                  <a:lnTo>
                    <a:pt x="129893" y="177526"/>
                  </a:lnTo>
                  <a:lnTo>
                    <a:pt x="129458" y="182011"/>
                  </a:lnTo>
                  <a:lnTo>
                    <a:pt x="129168" y="185954"/>
                  </a:lnTo>
                  <a:lnTo>
                    <a:pt x="128974" y="189536"/>
                  </a:lnTo>
                  <a:lnTo>
                    <a:pt x="128759" y="196055"/>
                  </a:lnTo>
                  <a:lnTo>
                    <a:pt x="128590" y="213330"/>
                  </a:lnTo>
                  <a:lnTo>
                    <a:pt x="133139" y="213691"/>
                  </a:lnTo>
                  <a:lnTo>
                    <a:pt x="137160" y="2138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1" name="SMARTPenAnnotation275"/>
            <p:cNvSpPr/>
            <p:nvPr/>
          </p:nvSpPr>
          <p:spPr>
            <a:xfrm>
              <a:off x="1125854" y="4903470"/>
              <a:ext cx="231459" cy="17038"/>
            </a:xfrm>
            <a:custGeom>
              <a:avLst/>
              <a:gdLst/>
              <a:ahLst/>
              <a:cxnLst/>
              <a:rect l="0" t="0" r="0" b="0"/>
              <a:pathLst>
                <a:path w="231459" h="17038">
                  <a:moveTo>
                    <a:pt x="0" y="0"/>
                  </a:moveTo>
                  <a:lnTo>
                    <a:pt x="20400" y="0"/>
                  </a:lnTo>
                  <a:lnTo>
                    <a:pt x="24078" y="952"/>
                  </a:lnTo>
                  <a:lnTo>
                    <a:pt x="28434" y="2540"/>
                  </a:lnTo>
                  <a:lnTo>
                    <a:pt x="33244" y="4550"/>
                  </a:lnTo>
                  <a:lnTo>
                    <a:pt x="38355" y="5891"/>
                  </a:lnTo>
                  <a:lnTo>
                    <a:pt x="43668" y="6785"/>
                  </a:lnTo>
                  <a:lnTo>
                    <a:pt x="49114" y="7381"/>
                  </a:lnTo>
                  <a:lnTo>
                    <a:pt x="54651" y="7778"/>
                  </a:lnTo>
                  <a:lnTo>
                    <a:pt x="60246" y="8042"/>
                  </a:lnTo>
                  <a:lnTo>
                    <a:pt x="65882" y="8219"/>
                  </a:lnTo>
                  <a:lnTo>
                    <a:pt x="71544" y="9289"/>
                  </a:lnTo>
                  <a:lnTo>
                    <a:pt x="77224" y="10955"/>
                  </a:lnTo>
                  <a:lnTo>
                    <a:pt x="82915" y="13019"/>
                  </a:lnTo>
                  <a:lnTo>
                    <a:pt x="89567" y="14394"/>
                  </a:lnTo>
                  <a:lnTo>
                    <a:pt x="96859" y="15311"/>
                  </a:lnTo>
                  <a:lnTo>
                    <a:pt x="104578" y="15922"/>
                  </a:lnTo>
                  <a:lnTo>
                    <a:pt x="112581" y="16330"/>
                  </a:lnTo>
                  <a:lnTo>
                    <a:pt x="129094" y="16783"/>
                  </a:lnTo>
                  <a:lnTo>
                    <a:pt x="154455" y="17037"/>
                  </a:lnTo>
                  <a:lnTo>
                    <a:pt x="162978" y="16121"/>
                  </a:lnTo>
                  <a:lnTo>
                    <a:pt x="171517" y="14557"/>
                  </a:lnTo>
                  <a:lnTo>
                    <a:pt x="180067" y="12562"/>
                  </a:lnTo>
                  <a:lnTo>
                    <a:pt x="189578" y="11232"/>
                  </a:lnTo>
                  <a:lnTo>
                    <a:pt x="199728" y="10345"/>
                  </a:lnTo>
                  <a:lnTo>
                    <a:pt x="231458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2" name="SMARTPenAnnotation276"/>
            <p:cNvSpPr/>
            <p:nvPr/>
          </p:nvSpPr>
          <p:spPr>
            <a:xfrm>
              <a:off x="901041" y="5272087"/>
              <a:ext cx="199097" cy="274321"/>
            </a:xfrm>
            <a:custGeom>
              <a:avLst/>
              <a:gdLst/>
              <a:ahLst/>
              <a:cxnLst/>
              <a:rect l="0" t="0" r="0" b="0"/>
              <a:pathLst>
                <a:path w="199097" h="274321">
                  <a:moveTo>
                    <a:pt x="19073" y="0"/>
                  </a:moveTo>
                  <a:lnTo>
                    <a:pt x="0" y="0"/>
                  </a:lnTo>
                  <a:lnTo>
                    <a:pt x="1816" y="0"/>
                  </a:lnTo>
                  <a:lnTo>
                    <a:pt x="7798" y="5892"/>
                  </a:lnTo>
                  <a:lnTo>
                    <a:pt x="22327" y="20400"/>
                  </a:lnTo>
                  <a:lnTo>
                    <a:pt x="24100" y="23125"/>
                  </a:lnTo>
                  <a:lnTo>
                    <a:pt x="27548" y="31511"/>
                  </a:lnTo>
                  <a:lnTo>
                    <a:pt x="31730" y="37183"/>
                  </a:lnTo>
                  <a:lnTo>
                    <a:pt x="36763" y="45418"/>
                  </a:lnTo>
                  <a:lnTo>
                    <a:pt x="39439" y="50281"/>
                  </a:lnTo>
                  <a:lnTo>
                    <a:pt x="44952" y="58225"/>
                  </a:lnTo>
                  <a:lnTo>
                    <a:pt x="47756" y="61677"/>
                  </a:lnTo>
                  <a:lnTo>
                    <a:pt x="51530" y="65883"/>
                  </a:lnTo>
                  <a:lnTo>
                    <a:pt x="60804" y="75636"/>
                  </a:lnTo>
                  <a:lnTo>
                    <a:pt x="66195" y="83781"/>
                  </a:lnTo>
                  <a:lnTo>
                    <a:pt x="69544" y="91529"/>
                  </a:lnTo>
                  <a:lnTo>
                    <a:pt x="74207" y="101322"/>
                  </a:lnTo>
                  <a:lnTo>
                    <a:pt x="77737" y="105648"/>
                  </a:lnTo>
                  <a:lnTo>
                    <a:pt x="81995" y="109485"/>
                  </a:lnTo>
                  <a:lnTo>
                    <a:pt x="86739" y="112995"/>
                  </a:lnTo>
                  <a:lnTo>
                    <a:pt x="90853" y="117240"/>
                  </a:lnTo>
                  <a:lnTo>
                    <a:pt x="94549" y="121975"/>
                  </a:lnTo>
                  <a:lnTo>
                    <a:pt x="97966" y="127037"/>
                  </a:lnTo>
                  <a:lnTo>
                    <a:pt x="101196" y="132316"/>
                  </a:lnTo>
                  <a:lnTo>
                    <a:pt x="104302" y="137741"/>
                  </a:lnTo>
                  <a:lnTo>
                    <a:pt x="107325" y="143263"/>
                  </a:lnTo>
                  <a:lnTo>
                    <a:pt x="110293" y="147896"/>
                  </a:lnTo>
                  <a:lnTo>
                    <a:pt x="116130" y="155584"/>
                  </a:lnTo>
                  <a:lnTo>
                    <a:pt x="119021" y="159920"/>
                  </a:lnTo>
                  <a:lnTo>
                    <a:pt x="121900" y="164716"/>
                  </a:lnTo>
                  <a:lnTo>
                    <a:pt x="124772" y="169818"/>
                  </a:lnTo>
                  <a:lnTo>
                    <a:pt x="130503" y="180567"/>
                  </a:lnTo>
                  <a:lnTo>
                    <a:pt x="133365" y="186101"/>
                  </a:lnTo>
                  <a:lnTo>
                    <a:pt x="136225" y="190742"/>
                  </a:lnTo>
                  <a:lnTo>
                    <a:pt x="141943" y="198439"/>
                  </a:lnTo>
                  <a:lnTo>
                    <a:pt x="144802" y="202778"/>
                  </a:lnTo>
                  <a:lnTo>
                    <a:pt x="147660" y="207576"/>
                  </a:lnTo>
                  <a:lnTo>
                    <a:pt x="150518" y="212678"/>
                  </a:lnTo>
                  <a:lnTo>
                    <a:pt x="156233" y="223429"/>
                  </a:lnTo>
                  <a:lnTo>
                    <a:pt x="159091" y="228962"/>
                  </a:lnTo>
                  <a:lnTo>
                    <a:pt x="161948" y="233604"/>
                  </a:lnTo>
                  <a:lnTo>
                    <a:pt x="167663" y="241302"/>
                  </a:lnTo>
                  <a:lnTo>
                    <a:pt x="170838" y="247898"/>
                  </a:lnTo>
                  <a:lnTo>
                    <a:pt x="171685" y="250990"/>
                  </a:lnTo>
                  <a:lnTo>
                    <a:pt x="175166" y="256966"/>
                  </a:lnTo>
                  <a:lnTo>
                    <a:pt x="177428" y="259893"/>
                  </a:lnTo>
                  <a:lnTo>
                    <a:pt x="179941" y="265686"/>
                  </a:lnTo>
                  <a:lnTo>
                    <a:pt x="180611" y="268564"/>
                  </a:lnTo>
                  <a:lnTo>
                    <a:pt x="182010" y="270483"/>
                  </a:lnTo>
                  <a:lnTo>
                    <a:pt x="183895" y="271762"/>
                  </a:lnTo>
                  <a:lnTo>
                    <a:pt x="188530" y="273183"/>
                  </a:lnTo>
                  <a:lnTo>
                    <a:pt x="191099" y="273562"/>
                  </a:lnTo>
                  <a:lnTo>
                    <a:pt x="199096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3" name="SMARTPenAnnotation277"/>
            <p:cNvSpPr/>
            <p:nvPr/>
          </p:nvSpPr>
          <p:spPr>
            <a:xfrm>
              <a:off x="928687" y="5263515"/>
              <a:ext cx="180023" cy="222886"/>
            </a:xfrm>
            <a:custGeom>
              <a:avLst/>
              <a:gdLst/>
              <a:ahLst/>
              <a:cxnLst/>
              <a:rect l="0" t="0" r="0" b="0"/>
              <a:pathLst>
                <a:path w="180023" h="222886">
                  <a:moveTo>
                    <a:pt x="180022" y="0"/>
                  </a:moveTo>
                  <a:lnTo>
                    <a:pt x="171803" y="8219"/>
                  </a:lnTo>
                  <a:lnTo>
                    <a:pt x="171555" y="13019"/>
                  </a:lnTo>
                  <a:lnTo>
                    <a:pt x="170567" y="15346"/>
                  </a:lnTo>
                  <a:lnTo>
                    <a:pt x="164627" y="24126"/>
                  </a:lnTo>
                  <a:lnTo>
                    <a:pt x="162139" y="28466"/>
                  </a:lnTo>
                  <a:lnTo>
                    <a:pt x="159527" y="33265"/>
                  </a:lnTo>
                  <a:lnTo>
                    <a:pt x="156834" y="37416"/>
                  </a:lnTo>
                  <a:lnTo>
                    <a:pt x="154086" y="41137"/>
                  </a:lnTo>
                  <a:lnTo>
                    <a:pt x="151302" y="44569"/>
                  </a:lnTo>
                  <a:lnTo>
                    <a:pt x="147540" y="48763"/>
                  </a:lnTo>
                  <a:lnTo>
                    <a:pt x="138281" y="58502"/>
                  </a:lnTo>
                  <a:lnTo>
                    <a:pt x="134097" y="63766"/>
                  </a:lnTo>
                  <a:lnTo>
                    <a:pt x="130356" y="69181"/>
                  </a:lnTo>
                  <a:lnTo>
                    <a:pt x="126909" y="74695"/>
                  </a:lnTo>
                  <a:lnTo>
                    <a:pt x="123658" y="80277"/>
                  </a:lnTo>
                  <a:lnTo>
                    <a:pt x="117507" y="91558"/>
                  </a:lnTo>
                  <a:lnTo>
                    <a:pt x="113580" y="97234"/>
                  </a:lnTo>
                  <a:lnTo>
                    <a:pt x="109058" y="102922"/>
                  </a:lnTo>
                  <a:lnTo>
                    <a:pt x="104138" y="108620"/>
                  </a:lnTo>
                  <a:lnTo>
                    <a:pt x="99905" y="114323"/>
                  </a:lnTo>
                  <a:lnTo>
                    <a:pt x="96131" y="120030"/>
                  </a:lnTo>
                  <a:lnTo>
                    <a:pt x="92662" y="125740"/>
                  </a:lnTo>
                  <a:lnTo>
                    <a:pt x="88445" y="131452"/>
                  </a:lnTo>
                  <a:lnTo>
                    <a:pt x="83728" y="137164"/>
                  </a:lnTo>
                  <a:lnTo>
                    <a:pt x="78679" y="142878"/>
                  </a:lnTo>
                  <a:lnTo>
                    <a:pt x="73407" y="147639"/>
                  </a:lnTo>
                  <a:lnTo>
                    <a:pt x="67988" y="151766"/>
                  </a:lnTo>
                  <a:lnTo>
                    <a:pt x="62471" y="155470"/>
                  </a:lnTo>
                  <a:lnTo>
                    <a:pt x="57839" y="158891"/>
                  </a:lnTo>
                  <a:lnTo>
                    <a:pt x="53800" y="162125"/>
                  </a:lnTo>
                  <a:lnTo>
                    <a:pt x="50154" y="165233"/>
                  </a:lnTo>
                  <a:lnTo>
                    <a:pt x="46771" y="168258"/>
                  </a:lnTo>
                  <a:lnTo>
                    <a:pt x="40472" y="174159"/>
                  </a:lnTo>
                  <a:lnTo>
                    <a:pt x="28667" y="185708"/>
                  </a:lnTo>
                  <a:lnTo>
                    <a:pt x="14300" y="200021"/>
                  </a:lnTo>
                  <a:lnTo>
                    <a:pt x="11438" y="201927"/>
                  </a:lnTo>
                  <a:lnTo>
                    <a:pt x="8578" y="203198"/>
                  </a:lnTo>
                  <a:lnTo>
                    <a:pt x="5719" y="204045"/>
                  </a:lnTo>
                  <a:lnTo>
                    <a:pt x="3812" y="205563"/>
                  </a:lnTo>
                  <a:lnTo>
                    <a:pt x="2542" y="207527"/>
                  </a:lnTo>
                  <a:lnTo>
                    <a:pt x="1130" y="212249"/>
                  </a:lnTo>
                  <a:lnTo>
                    <a:pt x="502" y="217522"/>
                  </a:lnTo>
                  <a:lnTo>
                    <a:pt x="0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4" name="SMARTPenAnnotation278"/>
            <p:cNvSpPr/>
            <p:nvPr/>
          </p:nvSpPr>
          <p:spPr>
            <a:xfrm>
              <a:off x="1271587" y="5280660"/>
              <a:ext cx="248603" cy="25718"/>
            </a:xfrm>
            <a:custGeom>
              <a:avLst/>
              <a:gdLst/>
              <a:ahLst/>
              <a:cxnLst/>
              <a:rect l="0" t="0" r="0" b="0"/>
              <a:pathLst>
                <a:path w="248603" h="25718">
                  <a:moveTo>
                    <a:pt x="0" y="25717"/>
                  </a:moveTo>
                  <a:lnTo>
                    <a:pt x="0" y="18336"/>
                  </a:lnTo>
                  <a:lnTo>
                    <a:pt x="5080" y="17674"/>
                  </a:lnTo>
                  <a:lnTo>
                    <a:pt x="12735" y="17380"/>
                  </a:lnTo>
                  <a:lnTo>
                    <a:pt x="22400" y="17215"/>
                  </a:lnTo>
                  <a:lnTo>
                    <a:pt x="28371" y="17175"/>
                  </a:lnTo>
                  <a:lnTo>
                    <a:pt x="32249" y="16213"/>
                  </a:lnTo>
                  <a:lnTo>
                    <a:pt x="36739" y="14619"/>
                  </a:lnTo>
                  <a:lnTo>
                    <a:pt x="41638" y="12603"/>
                  </a:lnTo>
                  <a:lnTo>
                    <a:pt x="46809" y="11260"/>
                  </a:lnTo>
                  <a:lnTo>
                    <a:pt x="52161" y="10363"/>
                  </a:lnTo>
                  <a:lnTo>
                    <a:pt x="57634" y="9767"/>
                  </a:lnTo>
                  <a:lnTo>
                    <a:pt x="62235" y="9369"/>
                  </a:lnTo>
                  <a:lnTo>
                    <a:pt x="69887" y="8926"/>
                  </a:lnTo>
                  <a:lnTo>
                    <a:pt x="74214" y="7855"/>
                  </a:lnTo>
                  <a:lnTo>
                    <a:pt x="79004" y="6189"/>
                  </a:lnTo>
                  <a:lnTo>
                    <a:pt x="84101" y="4126"/>
                  </a:lnTo>
                  <a:lnTo>
                    <a:pt x="90358" y="2751"/>
                  </a:lnTo>
                  <a:lnTo>
                    <a:pt x="97386" y="1833"/>
                  </a:lnTo>
                  <a:lnTo>
                    <a:pt x="104929" y="1223"/>
                  </a:lnTo>
                  <a:lnTo>
                    <a:pt x="111863" y="815"/>
                  </a:lnTo>
                  <a:lnTo>
                    <a:pt x="124647" y="362"/>
                  </a:lnTo>
                  <a:lnTo>
                    <a:pt x="148376" y="71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5" name="SMARTPenAnnotation279"/>
            <p:cNvSpPr/>
            <p:nvPr/>
          </p:nvSpPr>
          <p:spPr>
            <a:xfrm>
              <a:off x="1340167" y="5357812"/>
              <a:ext cx="188596" cy="25718"/>
            </a:xfrm>
            <a:custGeom>
              <a:avLst/>
              <a:gdLst/>
              <a:ahLst/>
              <a:cxnLst/>
              <a:rect l="0" t="0" r="0" b="0"/>
              <a:pathLst>
                <a:path w="188596" h="25718">
                  <a:moveTo>
                    <a:pt x="0" y="25717"/>
                  </a:moveTo>
                  <a:lnTo>
                    <a:pt x="4551" y="25717"/>
                  </a:lnTo>
                  <a:lnTo>
                    <a:pt x="6844" y="24765"/>
                  </a:lnTo>
                  <a:lnTo>
                    <a:pt x="9325" y="23178"/>
                  </a:lnTo>
                  <a:lnTo>
                    <a:pt x="11932" y="21167"/>
                  </a:lnTo>
                  <a:lnTo>
                    <a:pt x="14622" y="19826"/>
                  </a:lnTo>
                  <a:lnTo>
                    <a:pt x="17368" y="18933"/>
                  </a:lnTo>
                  <a:lnTo>
                    <a:pt x="20151" y="18336"/>
                  </a:lnTo>
                  <a:lnTo>
                    <a:pt x="25784" y="17675"/>
                  </a:lnTo>
                  <a:lnTo>
                    <a:pt x="28619" y="17498"/>
                  </a:lnTo>
                  <a:lnTo>
                    <a:pt x="36850" y="17302"/>
                  </a:lnTo>
                  <a:lnTo>
                    <a:pt x="41711" y="17250"/>
                  </a:lnTo>
                  <a:lnTo>
                    <a:pt x="46858" y="16263"/>
                  </a:lnTo>
                  <a:lnTo>
                    <a:pt x="52193" y="14652"/>
                  </a:lnTo>
                  <a:lnTo>
                    <a:pt x="57656" y="12626"/>
                  </a:lnTo>
                  <a:lnTo>
                    <a:pt x="62249" y="11275"/>
                  </a:lnTo>
                  <a:lnTo>
                    <a:pt x="66265" y="10374"/>
                  </a:lnTo>
                  <a:lnTo>
                    <a:pt x="69894" y="9773"/>
                  </a:lnTo>
                  <a:lnTo>
                    <a:pt x="74218" y="8421"/>
                  </a:lnTo>
                  <a:lnTo>
                    <a:pt x="79006" y="6567"/>
                  </a:lnTo>
                  <a:lnTo>
                    <a:pt x="84103" y="4377"/>
                  </a:lnTo>
                  <a:lnTo>
                    <a:pt x="88454" y="2919"/>
                  </a:lnTo>
                  <a:lnTo>
                    <a:pt x="92307" y="1946"/>
                  </a:lnTo>
                  <a:lnTo>
                    <a:pt x="95828" y="1297"/>
                  </a:lnTo>
                  <a:lnTo>
                    <a:pt x="100080" y="865"/>
                  </a:lnTo>
                  <a:lnTo>
                    <a:pt x="104820" y="577"/>
                  </a:lnTo>
                  <a:lnTo>
                    <a:pt x="115167" y="257"/>
                  </a:lnTo>
                  <a:lnTo>
                    <a:pt x="148666" y="22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6" name="SMARTPenAnnotation280"/>
            <p:cNvSpPr/>
            <p:nvPr/>
          </p:nvSpPr>
          <p:spPr>
            <a:xfrm>
              <a:off x="1794904" y="5101988"/>
              <a:ext cx="196774" cy="178673"/>
            </a:xfrm>
            <a:custGeom>
              <a:avLst/>
              <a:gdLst/>
              <a:ahLst/>
              <a:cxnLst/>
              <a:rect l="0" t="0" r="0" b="0"/>
              <a:pathLst>
                <a:path w="196774" h="178673">
                  <a:moveTo>
                    <a:pt x="171055" y="75802"/>
                  </a:moveTo>
                  <a:lnTo>
                    <a:pt x="162836" y="67582"/>
                  </a:lnTo>
                  <a:lnTo>
                    <a:pt x="162588" y="62783"/>
                  </a:lnTo>
                  <a:lnTo>
                    <a:pt x="161600" y="61408"/>
                  </a:lnTo>
                  <a:lnTo>
                    <a:pt x="159990" y="60491"/>
                  </a:lnTo>
                  <a:lnTo>
                    <a:pt x="155660" y="59472"/>
                  </a:lnTo>
                  <a:lnTo>
                    <a:pt x="150560" y="59019"/>
                  </a:lnTo>
                  <a:lnTo>
                    <a:pt x="147867" y="57945"/>
                  </a:lnTo>
                  <a:lnTo>
                    <a:pt x="142335" y="54213"/>
                  </a:lnTo>
                  <a:lnTo>
                    <a:pt x="136700" y="51919"/>
                  </a:lnTo>
                  <a:lnTo>
                    <a:pt x="133865" y="51307"/>
                  </a:lnTo>
                  <a:lnTo>
                    <a:pt x="128174" y="48088"/>
                  </a:lnTo>
                  <a:lnTo>
                    <a:pt x="121310" y="42811"/>
                  </a:lnTo>
                  <a:lnTo>
                    <a:pt x="117831" y="42089"/>
                  </a:lnTo>
                  <a:lnTo>
                    <a:pt x="115570" y="41897"/>
                  </a:lnTo>
                  <a:lnTo>
                    <a:pt x="113110" y="40816"/>
                  </a:lnTo>
                  <a:lnTo>
                    <a:pt x="107837" y="37075"/>
                  </a:lnTo>
                  <a:lnTo>
                    <a:pt x="102318" y="34777"/>
                  </a:lnTo>
                  <a:lnTo>
                    <a:pt x="96691" y="33756"/>
                  </a:lnTo>
                  <a:lnTo>
                    <a:pt x="91014" y="33302"/>
                  </a:lnTo>
                  <a:lnTo>
                    <a:pt x="85317" y="33101"/>
                  </a:lnTo>
                  <a:lnTo>
                    <a:pt x="74214" y="32987"/>
                  </a:lnTo>
                  <a:lnTo>
                    <a:pt x="69347" y="32971"/>
                  </a:lnTo>
                  <a:lnTo>
                    <a:pt x="65150" y="33913"/>
                  </a:lnTo>
                  <a:lnTo>
                    <a:pt x="61399" y="35494"/>
                  </a:lnTo>
                  <a:lnTo>
                    <a:pt x="57946" y="37499"/>
                  </a:lnTo>
                  <a:lnTo>
                    <a:pt x="54692" y="38837"/>
                  </a:lnTo>
                  <a:lnTo>
                    <a:pt x="51570" y="39728"/>
                  </a:lnTo>
                  <a:lnTo>
                    <a:pt x="48536" y="40323"/>
                  </a:lnTo>
                  <a:lnTo>
                    <a:pt x="42625" y="43523"/>
                  </a:lnTo>
                  <a:lnTo>
                    <a:pt x="36823" y="48120"/>
                  </a:lnTo>
                  <a:lnTo>
                    <a:pt x="31069" y="53339"/>
                  </a:lnTo>
                  <a:lnTo>
                    <a:pt x="29154" y="56064"/>
                  </a:lnTo>
                  <a:lnTo>
                    <a:pt x="27026" y="61632"/>
                  </a:lnTo>
                  <a:lnTo>
                    <a:pt x="25506" y="64450"/>
                  </a:lnTo>
                  <a:lnTo>
                    <a:pt x="23540" y="67281"/>
                  </a:lnTo>
                  <a:lnTo>
                    <a:pt x="21277" y="70121"/>
                  </a:lnTo>
                  <a:lnTo>
                    <a:pt x="18815" y="72967"/>
                  </a:lnTo>
                  <a:lnTo>
                    <a:pt x="16222" y="75817"/>
                  </a:lnTo>
                  <a:lnTo>
                    <a:pt x="13541" y="78670"/>
                  </a:lnTo>
                  <a:lnTo>
                    <a:pt x="11753" y="82476"/>
                  </a:lnTo>
                  <a:lnTo>
                    <a:pt x="10561" y="86919"/>
                  </a:lnTo>
                  <a:lnTo>
                    <a:pt x="9767" y="91786"/>
                  </a:lnTo>
                  <a:lnTo>
                    <a:pt x="8285" y="95982"/>
                  </a:lnTo>
                  <a:lnTo>
                    <a:pt x="6344" y="99733"/>
                  </a:lnTo>
                  <a:lnTo>
                    <a:pt x="4098" y="103186"/>
                  </a:lnTo>
                  <a:lnTo>
                    <a:pt x="2600" y="106440"/>
                  </a:lnTo>
                  <a:lnTo>
                    <a:pt x="1602" y="109563"/>
                  </a:lnTo>
                  <a:lnTo>
                    <a:pt x="0" y="116866"/>
                  </a:lnTo>
                  <a:lnTo>
                    <a:pt x="821" y="118418"/>
                  </a:lnTo>
                  <a:lnTo>
                    <a:pt x="4273" y="122682"/>
                  </a:lnTo>
                  <a:lnTo>
                    <a:pt x="8983" y="127752"/>
                  </a:lnTo>
                  <a:lnTo>
                    <a:pt x="11572" y="130438"/>
                  </a:lnTo>
                  <a:lnTo>
                    <a:pt x="14250" y="132228"/>
                  </a:lnTo>
                  <a:lnTo>
                    <a:pt x="19767" y="134217"/>
                  </a:lnTo>
                  <a:lnTo>
                    <a:pt x="25393" y="135102"/>
                  </a:lnTo>
                  <a:lnTo>
                    <a:pt x="31070" y="135495"/>
                  </a:lnTo>
                  <a:lnTo>
                    <a:pt x="40779" y="135768"/>
                  </a:lnTo>
                  <a:lnTo>
                    <a:pt x="46797" y="133250"/>
                  </a:lnTo>
                  <a:lnTo>
                    <a:pt x="51069" y="131246"/>
                  </a:lnTo>
                  <a:lnTo>
                    <a:pt x="54870" y="128957"/>
                  </a:lnTo>
                  <a:lnTo>
                    <a:pt x="58356" y="126478"/>
                  </a:lnTo>
                  <a:lnTo>
                    <a:pt x="61632" y="123874"/>
                  </a:lnTo>
                  <a:lnTo>
                    <a:pt x="64769" y="121185"/>
                  </a:lnTo>
                  <a:lnTo>
                    <a:pt x="70794" y="115657"/>
                  </a:lnTo>
                  <a:lnTo>
                    <a:pt x="92083" y="94714"/>
                  </a:lnTo>
                  <a:lnTo>
                    <a:pt x="95547" y="91267"/>
                  </a:lnTo>
                  <a:lnTo>
                    <a:pt x="98809" y="87065"/>
                  </a:lnTo>
                  <a:lnTo>
                    <a:pt x="101936" y="82358"/>
                  </a:lnTo>
                  <a:lnTo>
                    <a:pt x="104974" y="77315"/>
                  </a:lnTo>
                  <a:lnTo>
                    <a:pt x="107951" y="72048"/>
                  </a:lnTo>
                  <a:lnTo>
                    <a:pt x="113799" y="61116"/>
                  </a:lnTo>
                  <a:lnTo>
                    <a:pt x="116692" y="56486"/>
                  </a:lnTo>
                  <a:lnTo>
                    <a:pt x="119573" y="52447"/>
                  </a:lnTo>
                  <a:lnTo>
                    <a:pt x="122446" y="48802"/>
                  </a:lnTo>
                  <a:lnTo>
                    <a:pt x="125314" y="44467"/>
                  </a:lnTo>
                  <a:lnTo>
                    <a:pt x="128179" y="39672"/>
                  </a:lnTo>
                  <a:lnTo>
                    <a:pt x="131041" y="34570"/>
                  </a:lnTo>
                  <a:lnTo>
                    <a:pt x="133902" y="30216"/>
                  </a:lnTo>
                  <a:lnTo>
                    <a:pt x="136761" y="26362"/>
                  </a:lnTo>
                  <a:lnTo>
                    <a:pt x="139620" y="22839"/>
                  </a:lnTo>
                  <a:lnTo>
                    <a:pt x="141526" y="19538"/>
                  </a:lnTo>
                  <a:lnTo>
                    <a:pt x="142797" y="16386"/>
                  </a:lnTo>
                  <a:lnTo>
                    <a:pt x="143644" y="13331"/>
                  </a:lnTo>
                  <a:lnTo>
                    <a:pt x="145161" y="11294"/>
                  </a:lnTo>
                  <a:lnTo>
                    <a:pt x="147125" y="9937"/>
                  </a:lnTo>
                  <a:lnTo>
                    <a:pt x="149387" y="9032"/>
                  </a:lnTo>
                  <a:lnTo>
                    <a:pt x="150895" y="7476"/>
                  </a:lnTo>
                  <a:lnTo>
                    <a:pt x="151900" y="5486"/>
                  </a:lnTo>
                  <a:lnTo>
                    <a:pt x="153513" y="0"/>
                  </a:lnTo>
                  <a:lnTo>
                    <a:pt x="154598" y="502"/>
                  </a:lnTo>
                  <a:lnTo>
                    <a:pt x="160643" y="5612"/>
                  </a:lnTo>
                  <a:lnTo>
                    <a:pt x="162119" y="6904"/>
                  </a:lnTo>
                  <a:lnTo>
                    <a:pt x="162375" y="11678"/>
                  </a:lnTo>
                  <a:lnTo>
                    <a:pt x="162451" y="23677"/>
                  </a:lnTo>
                  <a:lnTo>
                    <a:pt x="163414" y="27716"/>
                  </a:lnTo>
                  <a:lnTo>
                    <a:pt x="165009" y="31363"/>
                  </a:lnTo>
                  <a:lnTo>
                    <a:pt x="167024" y="34746"/>
                  </a:lnTo>
                  <a:lnTo>
                    <a:pt x="168368" y="38906"/>
                  </a:lnTo>
                  <a:lnTo>
                    <a:pt x="169264" y="43585"/>
                  </a:lnTo>
                  <a:lnTo>
                    <a:pt x="169861" y="48609"/>
                  </a:lnTo>
                  <a:lnTo>
                    <a:pt x="170259" y="54816"/>
                  </a:lnTo>
                  <a:lnTo>
                    <a:pt x="170525" y="61811"/>
                  </a:lnTo>
                  <a:lnTo>
                    <a:pt x="170898" y="82769"/>
                  </a:lnTo>
                  <a:lnTo>
                    <a:pt x="170951" y="89019"/>
                  </a:lnTo>
                  <a:lnTo>
                    <a:pt x="171938" y="95091"/>
                  </a:lnTo>
                  <a:lnTo>
                    <a:pt x="173549" y="101044"/>
                  </a:lnTo>
                  <a:lnTo>
                    <a:pt x="175575" y="106917"/>
                  </a:lnTo>
                  <a:lnTo>
                    <a:pt x="176926" y="111785"/>
                  </a:lnTo>
                  <a:lnTo>
                    <a:pt x="177827" y="115983"/>
                  </a:lnTo>
                  <a:lnTo>
                    <a:pt x="178427" y="119735"/>
                  </a:lnTo>
                  <a:lnTo>
                    <a:pt x="178827" y="124140"/>
                  </a:lnTo>
                  <a:lnTo>
                    <a:pt x="179094" y="128983"/>
                  </a:lnTo>
                  <a:lnTo>
                    <a:pt x="179272" y="134116"/>
                  </a:lnTo>
                  <a:lnTo>
                    <a:pt x="180343" y="138490"/>
                  </a:lnTo>
                  <a:lnTo>
                    <a:pt x="182010" y="142359"/>
                  </a:lnTo>
                  <a:lnTo>
                    <a:pt x="184074" y="145890"/>
                  </a:lnTo>
                  <a:lnTo>
                    <a:pt x="185449" y="149198"/>
                  </a:lnTo>
                  <a:lnTo>
                    <a:pt x="186366" y="152355"/>
                  </a:lnTo>
                  <a:lnTo>
                    <a:pt x="186978" y="155412"/>
                  </a:lnTo>
                  <a:lnTo>
                    <a:pt x="188338" y="158403"/>
                  </a:lnTo>
                  <a:lnTo>
                    <a:pt x="190197" y="161349"/>
                  </a:lnTo>
                  <a:lnTo>
                    <a:pt x="192389" y="164266"/>
                  </a:lnTo>
                  <a:lnTo>
                    <a:pt x="193850" y="167163"/>
                  </a:lnTo>
                  <a:lnTo>
                    <a:pt x="194824" y="170047"/>
                  </a:lnTo>
                  <a:lnTo>
                    <a:pt x="196773" y="1786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7" name="SMARTPenAnnotation281"/>
            <p:cNvSpPr/>
            <p:nvPr/>
          </p:nvSpPr>
          <p:spPr>
            <a:xfrm>
              <a:off x="1725929" y="5306377"/>
              <a:ext cx="437199" cy="42862"/>
            </a:xfrm>
            <a:custGeom>
              <a:avLst/>
              <a:gdLst/>
              <a:ahLst/>
              <a:cxnLst/>
              <a:rect l="0" t="0" r="0" b="0"/>
              <a:pathLst>
                <a:path w="437199" h="42862">
                  <a:moveTo>
                    <a:pt x="0" y="34290"/>
                  </a:moveTo>
                  <a:lnTo>
                    <a:pt x="7381" y="41671"/>
                  </a:lnTo>
                  <a:lnTo>
                    <a:pt x="17321" y="42510"/>
                  </a:lnTo>
                  <a:lnTo>
                    <a:pt x="27781" y="42758"/>
                  </a:lnTo>
                  <a:lnTo>
                    <a:pt x="91479" y="42861"/>
                  </a:lnTo>
                  <a:lnTo>
                    <a:pt x="97181" y="41909"/>
                  </a:lnTo>
                  <a:lnTo>
                    <a:pt x="102887" y="40323"/>
                  </a:lnTo>
                  <a:lnTo>
                    <a:pt x="108597" y="38312"/>
                  </a:lnTo>
                  <a:lnTo>
                    <a:pt x="115260" y="36971"/>
                  </a:lnTo>
                  <a:lnTo>
                    <a:pt x="122560" y="36077"/>
                  </a:lnTo>
                  <a:lnTo>
                    <a:pt x="130285" y="35481"/>
                  </a:lnTo>
                  <a:lnTo>
                    <a:pt x="138292" y="35084"/>
                  </a:lnTo>
                  <a:lnTo>
                    <a:pt x="154808" y="34643"/>
                  </a:lnTo>
                  <a:lnTo>
                    <a:pt x="163213" y="33573"/>
                  </a:lnTo>
                  <a:lnTo>
                    <a:pt x="171674" y="31908"/>
                  </a:lnTo>
                  <a:lnTo>
                    <a:pt x="180172" y="29844"/>
                  </a:lnTo>
                  <a:lnTo>
                    <a:pt x="188695" y="28469"/>
                  </a:lnTo>
                  <a:lnTo>
                    <a:pt x="197234" y="27552"/>
                  </a:lnTo>
                  <a:lnTo>
                    <a:pt x="205785" y="26940"/>
                  </a:lnTo>
                  <a:lnTo>
                    <a:pt x="214343" y="25580"/>
                  </a:lnTo>
                  <a:lnTo>
                    <a:pt x="222905" y="23721"/>
                  </a:lnTo>
                  <a:lnTo>
                    <a:pt x="231471" y="21529"/>
                  </a:lnTo>
                  <a:lnTo>
                    <a:pt x="240039" y="20068"/>
                  </a:lnTo>
                  <a:lnTo>
                    <a:pt x="248609" y="19094"/>
                  </a:lnTo>
                  <a:lnTo>
                    <a:pt x="257179" y="18444"/>
                  </a:lnTo>
                  <a:lnTo>
                    <a:pt x="265750" y="18011"/>
                  </a:lnTo>
                  <a:lnTo>
                    <a:pt x="282894" y="17530"/>
                  </a:lnTo>
                  <a:lnTo>
                    <a:pt x="291466" y="16449"/>
                  </a:lnTo>
                  <a:lnTo>
                    <a:pt x="300039" y="14776"/>
                  </a:lnTo>
                  <a:lnTo>
                    <a:pt x="308611" y="12708"/>
                  </a:lnTo>
                  <a:lnTo>
                    <a:pt x="317183" y="11329"/>
                  </a:lnTo>
                  <a:lnTo>
                    <a:pt x="325756" y="10411"/>
                  </a:lnTo>
                  <a:lnTo>
                    <a:pt x="334328" y="9798"/>
                  </a:lnTo>
                  <a:lnTo>
                    <a:pt x="342900" y="8437"/>
                  </a:lnTo>
                  <a:lnTo>
                    <a:pt x="351473" y="6577"/>
                  </a:lnTo>
                  <a:lnTo>
                    <a:pt x="360046" y="4385"/>
                  </a:lnTo>
                  <a:lnTo>
                    <a:pt x="368618" y="2923"/>
                  </a:lnTo>
                  <a:lnTo>
                    <a:pt x="377190" y="1949"/>
                  </a:lnTo>
                  <a:lnTo>
                    <a:pt x="385763" y="1299"/>
                  </a:lnTo>
                  <a:lnTo>
                    <a:pt x="393383" y="866"/>
                  </a:lnTo>
                  <a:lnTo>
                    <a:pt x="406930" y="385"/>
                  </a:lnTo>
                  <a:lnTo>
                    <a:pt x="424305" y="76"/>
                  </a:lnTo>
                  <a:lnTo>
                    <a:pt x="43719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8" name="SMARTPenAnnotation282"/>
            <p:cNvSpPr/>
            <p:nvPr/>
          </p:nvSpPr>
          <p:spPr>
            <a:xfrm>
              <a:off x="1820227" y="5426395"/>
              <a:ext cx="188595" cy="197166"/>
            </a:xfrm>
            <a:custGeom>
              <a:avLst/>
              <a:gdLst/>
              <a:ahLst/>
              <a:cxnLst/>
              <a:rect l="0" t="0" r="0" b="0"/>
              <a:pathLst>
                <a:path w="188595" h="197166">
                  <a:moveTo>
                    <a:pt x="0" y="42859"/>
                  </a:moveTo>
                  <a:lnTo>
                    <a:pt x="4551" y="42859"/>
                  </a:lnTo>
                  <a:lnTo>
                    <a:pt x="5891" y="41907"/>
                  </a:lnTo>
                  <a:lnTo>
                    <a:pt x="6785" y="40320"/>
                  </a:lnTo>
                  <a:lnTo>
                    <a:pt x="7381" y="38309"/>
                  </a:lnTo>
                  <a:lnTo>
                    <a:pt x="8731" y="36968"/>
                  </a:lnTo>
                  <a:lnTo>
                    <a:pt x="10583" y="36075"/>
                  </a:lnTo>
                  <a:lnTo>
                    <a:pt x="15181" y="35081"/>
                  </a:lnTo>
                  <a:lnTo>
                    <a:pt x="20400" y="34640"/>
                  </a:lnTo>
                  <a:lnTo>
                    <a:pt x="28434" y="34444"/>
                  </a:lnTo>
                  <a:lnTo>
                    <a:pt x="33243" y="34392"/>
                  </a:lnTo>
                  <a:lnTo>
                    <a:pt x="37402" y="33405"/>
                  </a:lnTo>
                  <a:lnTo>
                    <a:pt x="41127" y="31794"/>
                  </a:lnTo>
                  <a:lnTo>
                    <a:pt x="44563" y="29768"/>
                  </a:lnTo>
                  <a:lnTo>
                    <a:pt x="48759" y="28417"/>
                  </a:lnTo>
                  <a:lnTo>
                    <a:pt x="53461" y="27516"/>
                  </a:lnTo>
                  <a:lnTo>
                    <a:pt x="58500" y="26915"/>
                  </a:lnTo>
                  <a:lnTo>
                    <a:pt x="63765" y="25563"/>
                  </a:lnTo>
                  <a:lnTo>
                    <a:pt x="69180" y="23709"/>
                  </a:lnTo>
                  <a:lnTo>
                    <a:pt x="74695" y="21519"/>
                  </a:lnTo>
                  <a:lnTo>
                    <a:pt x="80277" y="19108"/>
                  </a:lnTo>
                  <a:lnTo>
                    <a:pt x="91559" y="13888"/>
                  </a:lnTo>
                  <a:lnTo>
                    <a:pt x="97234" y="12116"/>
                  </a:lnTo>
                  <a:lnTo>
                    <a:pt x="102923" y="10933"/>
                  </a:lnTo>
                  <a:lnTo>
                    <a:pt x="108620" y="10146"/>
                  </a:lnTo>
                  <a:lnTo>
                    <a:pt x="114323" y="8668"/>
                  </a:lnTo>
                  <a:lnTo>
                    <a:pt x="120031" y="6730"/>
                  </a:lnTo>
                  <a:lnTo>
                    <a:pt x="125740" y="4486"/>
                  </a:lnTo>
                  <a:lnTo>
                    <a:pt x="130499" y="2989"/>
                  </a:lnTo>
                  <a:lnTo>
                    <a:pt x="134625" y="1992"/>
                  </a:lnTo>
                  <a:lnTo>
                    <a:pt x="138327" y="1327"/>
                  </a:lnTo>
                  <a:lnTo>
                    <a:pt x="142701" y="884"/>
                  </a:lnTo>
                  <a:lnTo>
                    <a:pt x="147521" y="588"/>
                  </a:lnTo>
                  <a:lnTo>
                    <a:pt x="157005" y="260"/>
                  </a:lnTo>
                  <a:lnTo>
                    <a:pt x="167699" y="75"/>
                  </a:lnTo>
                  <a:lnTo>
                    <a:pt x="186867" y="0"/>
                  </a:lnTo>
                  <a:lnTo>
                    <a:pt x="187443" y="952"/>
                  </a:lnTo>
                  <a:lnTo>
                    <a:pt x="188367" y="6783"/>
                  </a:lnTo>
                  <a:lnTo>
                    <a:pt x="188575" y="10953"/>
                  </a:lnTo>
                  <a:lnTo>
                    <a:pt x="188594" y="21331"/>
                  </a:lnTo>
                  <a:lnTo>
                    <a:pt x="187642" y="23745"/>
                  </a:lnTo>
                  <a:lnTo>
                    <a:pt x="181751" y="32645"/>
                  </a:lnTo>
                  <a:lnTo>
                    <a:pt x="179270" y="37003"/>
                  </a:lnTo>
                  <a:lnTo>
                    <a:pt x="176663" y="41812"/>
                  </a:lnTo>
                  <a:lnTo>
                    <a:pt x="173973" y="45971"/>
                  </a:lnTo>
                  <a:lnTo>
                    <a:pt x="171227" y="49697"/>
                  </a:lnTo>
                  <a:lnTo>
                    <a:pt x="168444" y="53132"/>
                  </a:lnTo>
                  <a:lnTo>
                    <a:pt x="165636" y="57328"/>
                  </a:lnTo>
                  <a:lnTo>
                    <a:pt x="162812" y="62030"/>
                  </a:lnTo>
                  <a:lnTo>
                    <a:pt x="159976" y="67070"/>
                  </a:lnTo>
                  <a:lnTo>
                    <a:pt x="154285" y="77750"/>
                  </a:lnTo>
                  <a:lnTo>
                    <a:pt x="134301" y="117190"/>
                  </a:lnTo>
                  <a:lnTo>
                    <a:pt x="130492" y="122893"/>
                  </a:lnTo>
                  <a:lnTo>
                    <a:pt x="126047" y="128600"/>
                  </a:lnTo>
                  <a:lnTo>
                    <a:pt x="121179" y="134310"/>
                  </a:lnTo>
                  <a:lnTo>
                    <a:pt x="116981" y="139069"/>
                  </a:lnTo>
                  <a:lnTo>
                    <a:pt x="109776" y="146897"/>
                  </a:lnTo>
                  <a:lnTo>
                    <a:pt x="100366" y="156659"/>
                  </a:lnTo>
                  <a:lnTo>
                    <a:pt x="98343" y="159683"/>
                  </a:lnTo>
                  <a:lnTo>
                    <a:pt x="96095" y="165584"/>
                  </a:lnTo>
                  <a:lnTo>
                    <a:pt x="92556" y="171381"/>
                  </a:lnTo>
                  <a:lnTo>
                    <a:pt x="90279" y="174260"/>
                  </a:lnTo>
                  <a:lnTo>
                    <a:pt x="87809" y="176180"/>
                  </a:lnTo>
                  <a:lnTo>
                    <a:pt x="85209" y="177460"/>
                  </a:lnTo>
                  <a:lnTo>
                    <a:pt x="82524" y="178314"/>
                  </a:lnTo>
                  <a:lnTo>
                    <a:pt x="77000" y="181801"/>
                  </a:lnTo>
                  <a:lnTo>
                    <a:pt x="69073" y="188194"/>
                  </a:lnTo>
                  <a:lnTo>
                    <a:pt x="68726" y="193025"/>
                  </a:lnTo>
                  <a:lnTo>
                    <a:pt x="69630" y="194405"/>
                  </a:lnTo>
                  <a:lnTo>
                    <a:pt x="71185" y="195325"/>
                  </a:lnTo>
                  <a:lnTo>
                    <a:pt x="77152" y="1971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9" name="SMARTPenAnnotation283"/>
            <p:cNvSpPr/>
            <p:nvPr/>
          </p:nvSpPr>
          <p:spPr>
            <a:xfrm>
              <a:off x="2301513" y="5272088"/>
              <a:ext cx="151768" cy="128470"/>
            </a:xfrm>
            <a:custGeom>
              <a:avLst/>
              <a:gdLst/>
              <a:ahLst/>
              <a:cxnLst/>
              <a:rect l="0" t="0" r="0" b="0"/>
              <a:pathLst>
                <a:path w="151768" h="128470">
                  <a:moveTo>
                    <a:pt x="58781" y="25716"/>
                  </a:moveTo>
                  <a:lnTo>
                    <a:pt x="50562" y="17497"/>
                  </a:lnTo>
                  <a:lnTo>
                    <a:pt x="47826" y="19841"/>
                  </a:lnTo>
                  <a:lnTo>
                    <a:pt x="45763" y="21800"/>
                  </a:lnTo>
                  <a:lnTo>
                    <a:pt x="43435" y="23105"/>
                  </a:lnTo>
                  <a:lnTo>
                    <a:pt x="40930" y="23976"/>
                  </a:lnTo>
                  <a:lnTo>
                    <a:pt x="38308" y="24556"/>
                  </a:lnTo>
                  <a:lnTo>
                    <a:pt x="35608" y="24943"/>
                  </a:lnTo>
                  <a:lnTo>
                    <a:pt x="32855" y="25201"/>
                  </a:lnTo>
                  <a:lnTo>
                    <a:pt x="26143" y="25614"/>
                  </a:lnTo>
                  <a:lnTo>
                    <a:pt x="25593" y="26601"/>
                  </a:lnTo>
                  <a:lnTo>
                    <a:pt x="24981" y="30237"/>
                  </a:lnTo>
                  <a:lnTo>
                    <a:pt x="23865" y="31588"/>
                  </a:lnTo>
                  <a:lnTo>
                    <a:pt x="22169" y="32488"/>
                  </a:lnTo>
                  <a:lnTo>
                    <a:pt x="20086" y="33089"/>
                  </a:lnTo>
                  <a:lnTo>
                    <a:pt x="18697" y="34441"/>
                  </a:lnTo>
                  <a:lnTo>
                    <a:pt x="17771" y="36296"/>
                  </a:lnTo>
                  <a:lnTo>
                    <a:pt x="17153" y="38484"/>
                  </a:lnTo>
                  <a:lnTo>
                    <a:pt x="15789" y="40896"/>
                  </a:lnTo>
                  <a:lnTo>
                    <a:pt x="13928" y="43456"/>
                  </a:lnTo>
                  <a:lnTo>
                    <a:pt x="11734" y="46116"/>
                  </a:lnTo>
                  <a:lnTo>
                    <a:pt x="10272" y="48841"/>
                  </a:lnTo>
                  <a:lnTo>
                    <a:pt x="9296" y="51611"/>
                  </a:lnTo>
                  <a:lnTo>
                    <a:pt x="8647" y="54409"/>
                  </a:lnTo>
                  <a:lnTo>
                    <a:pt x="8213" y="57227"/>
                  </a:lnTo>
                  <a:lnTo>
                    <a:pt x="7924" y="60059"/>
                  </a:lnTo>
                  <a:lnTo>
                    <a:pt x="7732" y="62899"/>
                  </a:lnTo>
                  <a:lnTo>
                    <a:pt x="6651" y="65745"/>
                  </a:lnTo>
                  <a:lnTo>
                    <a:pt x="4978" y="68595"/>
                  </a:lnTo>
                  <a:lnTo>
                    <a:pt x="2910" y="71447"/>
                  </a:lnTo>
                  <a:lnTo>
                    <a:pt x="1531" y="74301"/>
                  </a:lnTo>
                  <a:lnTo>
                    <a:pt x="612" y="77156"/>
                  </a:lnTo>
                  <a:lnTo>
                    <a:pt x="0" y="80012"/>
                  </a:lnTo>
                  <a:lnTo>
                    <a:pt x="543" y="82869"/>
                  </a:lnTo>
                  <a:lnTo>
                    <a:pt x="1859" y="85726"/>
                  </a:lnTo>
                  <a:lnTo>
                    <a:pt x="3688" y="88582"/>
                  </a:lnTo>
                  <a:lnTo>
                    <a:pt x="4907" y="91440"/>
                  </a:lnTo>
                  <a:lnTo>
                    <a:pt x="5720" y="94297"/>
                  </a:lnTo>
                  <a:lnTo>
                    <a:pt x="6262" y="97154"/>
                  </a:lnTo>
                  <a:lnTo>
                    <a:pt x="7576" y="100012"/>
                  </a:lnTo>
                  <a:lnTo>
                    <a:pt x="9405" y="102869"/>
                  </a:lnTo>
                  <a:lnTo>
                    <a:pt x="11576" y="105726"/>
                  </a:lnTo>
                  <a:lnTo>
                    <a:pt x="13976" y="108584"/>
                  </a:lnTo>
                  <a:lnTo>
                    <a:pt x="16529" y="111441"/>
                  </a:lnTo>
                  <a:lnTo>
                    <a:pt x="19183" y="114299"/>
                  </a:lnTo>
                  <a:lnTo>
                    <a:pt x="21905" y="116204"/>
                  </a:lnTo>
                  <a:lnTo>
                    <a:pt x="24672" y="117474"/>
                  </a:lnTo>
                  <a:lnTo>
                    <a:pt x="27469" y="118321"/>
                  </a:lnTo>
                  <a:lnTo>
                    <a:pt x="30287" y="119838"/>
                  </a:lnTo>
                  <a:lnTo>
                    <a:pt x="33118" y="121801"/>
                  </a:lnTo>
                  <a:lnTo>
                    <a:pt x="39954" y="127246"/>
                  </a:lnTo>
                  <a:lnTo>
                    <a:pt x="42420" y="127693"/>
                  </a:lnTo>
                  <a:lnTo>
                    <a:pt x="45969" y="127991"/>
                  </a:lnTo>
                  <a:lnTo>
                    <a:pt x="54039" y="128322"/>
                  </a:lnTo>
                  <a:lnTo>
                    <a:pt x="60801" y="128469"/>
                  </a:lnTo>
                  <a:lnTo>
                    <a:pt x="63938" y="127556"/>
                  </a:lnTo>
                  <a:lnTo>
                    <a:pt x="66982" y="125994"/>
                  </a:lnTo>
                  <a:lnTo>
                    <a:pt x="69963" y="124001"/>
                  </a:lnTo>
                  <a:lnTo>
                    <a:pt x="72904" y="122672"/>
                  </a:lnTo>
                  <a:lnTo>
                    <a:pt x="75816" y="121786"/>
                  </a:lnTo>
                  <a:lnTo>
                    <a:pt x="78711" y="121195"/>
                  </a:lnTo>
                  <a:lnTo>
                    <a:pt x="82545" y="119849"/>
                  </a:lnTo>
                  <a:lnTo>
                    <a:pt x="87006" y="117999"/>
                  </a:lnTo>
                  <a:lnTo>
                    <a:pt x="91886" y="115814"/>
                  </a:lnTo>
                  <a:lnTo>
                    <a:pt x="96091" y="113404"/>
                  </a:lnTo>
                  <a:lnTo>
                    <a:pt x="99847" y="110845"/>
                  </a:lnTo>
                  <a:lnTo>
                    <a:pt x="103303" y="108186"/>
                  </a:lnTo>
                  <a:lnTo>
                    <a:pt x="107513" y="104509"/>
                  </a:lnTo>
                  <a:lnTo>
                    <a:pt x="112224" y="100153"/>
                  </a:lnTo>
                  <a:lnTo>
                    <a:pt x="128922" y="84024"/>
                  </a:lnTo>
                  <a:lnTo>
                    <a:pt x="131260" y="80780"/>
                  </a:lnTo>
                  <a:lnTo>
                    <a:pt x="132818" y="77666"/>
                  </a:lnTo>
                  <a:lnTo>
                    <a:pt x="133856" y="74637"/>
                  </a:lnTo>
                  <a:lnTo>
                    <a:pt x="135502" y="70713"/>
                  </a:lnTo>
                  <a:lnTo>
                    <a:pt x="137551" y="66191"/>
                  </a:lnTo>
                  <a:lnTo>
                    <a:pt x="139869" y="61272"/>
                  </a:lnTo>
                  <a:lnTo>
                    <a:pt x="141415" y="57040"/>
                  </a:lnTo>
                  <a:lnTo>
                    <a:pt x="142445" y="53267"/>
                  </a:lnTo>
                  <a:lnTo>
                    <a:pt x="143132" y="49799"/>
                  </a:lnTo>
                  <a:lnTo>
                    <a:pt x="144543" y="46534"/>
                  </a:lnTo>
                  <a:lnTo>
                    <a:pt x="146436" y="43405"/>
                  </a:lnTo>
                  <a:lnTo>
                    <a:pt x="148650" y="40366"/>
                  </a:lnTo>
                  <a:lnTo>
                    <a:pt x="150126" y="36436"/>
                  </a:lnTo>
                  <a:lnTo>
                    <a:pt x="151111" y="31910"/>
                  </a:lnTo>
                  <a:lnTo>
                    <a:pt x="151767" y="26988"/>
                  </a:lnTo>
                  <a:lnTo>
                    <a:pt x="151252" y="23707"/>
                  </a:lnTo>
                  <a:lnTo>
                    <a:pt x="149956" y="21519"/>
                  </a:lnTo>
                  <a:lnTo>
                    <a:pt x="148139" y="20061"/>
                  </a:lnTo>
                  <a:lnTo>
                    <a:pt x="146929" y="18136"/>
                  </a:lnTo>
                  <a:lnTo>
                    <a:pt x="146121" y="15900"/>
                  </a:lnTo>
                  <a:lnTo>
                    <a:pt x="145583" y="13457"/>
                  </a:lnTo>
                  <a:lnTo>
                    <a:pt x="144272" y="10876"/>
                  </a:lnTo>
                  <a:lnTo>
                    <a:pt x="142445" y="8203"/>
                  </a:lnTo>
                  <a:lnTo>
                    <a:pt x="140275" y="5468"/>
                  </a:lnTo>
                  <a:lnTo>
                    <a:pt x="137875" y="3645"/>
                  </a:lnTo>
                  <a:lnTo>
                    <a:pt x="135323" y="2430"/>
                  </a:lnTo>
                  <a:lnTo>
                    <a:pt x="128934" y="480"/>
                  </a:lnTo>
                  <a:lnTo>
                    <a:pt x="125521" y="213"/>
                  </a:lnTo>
                  <a:lnTo>
                    <a:pt x="123277" y="141"/>
                  </a:lnTo>
                  <a:lnTo>
                    <a:pt x="89956" y="0"/>
                  </a:lnTo>
                  <a:lnTo>
                    <a:pt x="88137" y="952"/>
                  </a:lnTo>
                  <a:lnTo>
                    <a:pt x="86924" y="2540"/>
                  </a:lnTo>
                  <a:lnTo>
                    <a:pt x="84499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0" name="SMARTPenAnnotation284"/>
            <p:cNvSpPr/>
            <p:nvPr/>
          </p:nvSpPr>
          <p:spPr>
            <a:xfrm>
              <a:off x="2471737" y="5237797"/>
              <a:ext cx="205741" cy="128586"/>
            </a:xfrm>
            <a:custGeom>
              <a:avLst/>
              <a:gdLst/>
              <a:ahLst/>
              <a:cxnLst/>
              <a:rect l="0" t="0" r="0" b="0"/>
              <a:pathLst>
                <a:path w="205741" h="128586">
                  <a:moveTo>
                    <a:pt x="0" y="0"/>
                  </a:moveTo>
                  <a:lnTo>
                    <a:pt x="4551" y="0"/>
                  </a:lnTo>
                  <a:lnTo>
                    <a:pt x="5892" y="953"/>
                  </a:lnTo>
                  <a:lnTo>
                    <a:pt x="6785" y="2540"/>
                  </a:lnTo>
                  <a:lnTo>
                    <a:pt x="8219" y="7381"/>
                  </a:lnTo>
                  <a:lnTo>
                    <a:pt x="9290" y="7778"/>
                  </a:lnTo>
                  <a:lnTo>
                    <a:pt x="13019" y="8219"/>
                  </a:lnTo>
                  <a:lnTo>
                    <a:pt x="14394" y="9290"/>
                  </a:lnTo>
                  <a:lnTo>
                    <a:pt x="15311" y="10956"/>
                  </a:lnTo>
                  <a:lnTo>
                    <a:pt x="15922" y="13019"/>
                  </a:lnTo>
                  <a:lnTo>
                    <a:pt x="17282" y="15347"/>
                  </a:lnTo>
                  <a:lnTo>
                    <a:pt x="19141" y="17851"/>
                  </a:lnTo>
                  <a:lnTo>
                    <a:pt x="21334" y="20473"/>
                  </a:lnTo>
                  <a:lnTo>
                    <a:pt x="23747" y="23174"/>
                  </a:lnTo>
                  <a:lnTo>
                    <a:pt x="28969" y="28715"/>
                  </a:lnTo>
                  <a:lnTo>
                    <a:pt x="37264" y="37189"/>
                  </a:lnTo>
                  <a:lnTo>
                    <a:pt x="40083" y="40985"/>
                  </a:lnTo>
                  <a:lnTo>
                    <a:pt x="42914" y="45421"/>
                  </a:lnTo>
                  <a:lnTo>
                    <a:pt x="45755" y="50284"/>
                  </a:lnTo>
                  <a:lnTo>
                    <a:pt x="47648" y="54477"/>
                  </a:lnTo>
                  <a:lnTo>
                    <a:pt x="48910" y="58225"/>
                  </a:lnTo>
                  <a:lnTo>
                    <a:pt x="49752" y="61677"/>
                  </a:lnTo>
                  <a:lnTo>
                    <a:pt x="51265" y="64931"/>
                  </a:lnTo>
                  <a:lnTo>
                    <a:pt x="53227" y="68052"/>
                  </a:lnTo>
                  <a:lnTo>
                    <a:pt x="55487" y="71086"/>
                  </a:lnTo>
                  <a:lnTo>
                    <a:pt x="57946" y="75013"/>
                  </a:lnTo>
                  <a:lnTo>
                    <a:pt x="60539" y="79536"/>
                  </a:lnTo>
                  <a:lnTo>
                    <a:pt x="63219" y="84457"/>
                  </a:lnTo>
                  <a:lnTo>
                    <a:pt x="65958" y="88690"/>
                  </a:lnTo>
                  <a:lnTo>
                    <a:pt x="68737" y="92464"/>
                  </a:lnTo>
                  <a:lnTo>
                    <a:pt x="75490" y="100814"/>
                  </a:lnTo>
                  <a:lnTo>
                    <a:pt x="76044" y="102452"/>
                  </a:lnTo>
                  <a:lnTo>
                    <a:pt x="76414" y="104496"/>
                  </a:lnTo>
                  <a:lnTo>
                    <a:pt x="76660" y="106812"/>
                  </a:lnTo>
                  <a:lnTo>
                    <a:pt x="77777" y="109308"/>
                  </a:lnTo>
                  <a:lnTo>
                    <a:pt x="79473" y="111924"/>
                  </a:lnTo>
                  <a:lnTo>
                    <a:pt x="84490" y="118417"/>
                  </a:lnTo>
                  <a:lnTo>
                    <a:pt x="85176" y="121845"/>
                  </a:lnTo>
                  <a:lnTo>
                    <a:pt x="85359" y="124093"/>
                  </a:lnTo>
                  <a:lnTo>
                    <a:pt x="84529" y="125591"/>
                  </a:lnTo>
                  <a:lnTo>
                    <a:pt x="83022" y="126590"/>
                  </a:lnTo>
                  <a:lnTo>
                    <a:pt x="77496" y="128471"/>
                  </a:lnTo>
                  <a:lnTo>
                    <a:pt x="71329" y="128564"/>
                  </a:lnTo>
                  <a:lnTo>
                    <a:pt x="64391" y="128585"/>
                  </a:lnTo>
                  <a:lnTo>
                    <a:pt x="62930" y="127633"/>
                  </a:lnTo>
                  <a:lnTo>
                    <a:pt x="61956" y="126046"/>
                  </a:lnTo>
                  <a:lnTo>
                    <a:pt x="61306" y="124036"/>
                  </a:lnTo>
                  <a:lnTo>
                    <a:pt x="59921" y="121743"/>
                  </a:lnTo>
                  <a:lnTo>
                    <a:pt x="58045" y="119262"/>
                  </a:lnTo>
                  <a:lnTo>
                    <a:pt x="55842" y="116656"/>
                  </a:lnTo>
                  <a:lnTo>
                    <a:pt x="54373" y="113966"/>
                  </a:lnTo>
                  <a:lnTo>
                    <a:pt x="53393" y="111220"/>
                  </a:lnTo>
                  <a:lnTo>
                    <a:pt x="52741" y="108436"/>
                  </a:lnTo>
                  <a:lnTo>
                    <a:pt x="53258" y="104676"/>
                  </a:lnTo>
                  <a:lnTo>
                    <a:pt x="54555" y="100264"/>
                  </a:lnTo>
                  <a:lnTo>
                    <a:pt x="56373" y="95418"/>
                  </a:lnTo>
                  <a:lnTo>
                    <a:pt x="57584" y="90282"/>
                  </a:lnTo>
                  <a:lnTo>
                    <a:pt x="58392" y="84953"/>
                  </a:lnTo>
                  <a:lnTo>
                    <a:pt x="58930" y="79496"/>
                  </a:lnTo>
                  <a:lnTo>
                    <a:pt x="60242" y="73952"/>
                  </a:lnTo>
                  <a:lnTo>
                    <a:pt x="62069" y="68351"/>
                  </a:lnTo>
                  <a:lnTo>
                    <a:pt x="64239" y="62713"/>
                  </a:lnTo>
                  <a:lnTo>
                    <a:pt x="66639" y="57048"/>
                  </a:lnTo>
                  <a:lnTo>
                    <a:pt x="71845" y="45675"/>
                  </a:lnTo>
                  <a:lnTo>
                    <a:pt x="74566" y="40928"/>
                  </a:lnTo>
                  <a:lnTo>
                    <a:pt x="77333" y="36810"/>
                  </a:lnTo>
                  <a:lnTo>
                    <a:pt x="80131" y="33112"/>
                  </a:lnTo>
                  <a:lnTo>
                    <a:pt x="82948" y="28742"/>
                  </a:lnTo>
                  <a:lnTo>
                    <a:pt x="85778" y="23924"/>
                  </a:lnTo>
                  <a:lnTo>
                    <a:pt x="88618" y="18807"/>
                  </a:lnTo>
                  <a:lnTo>
                    <a:pt x="92416" y="14443"/>
                  </a:lnTo>
                  <a:lnTo>
                    <a:pt x="96853" y="10581"/>
                  </a:lnTo>
                  <a:lnTo>
                    <a:pt x="101716" y="7054"/>
                  </a:lnTo>
                  <a:lnTo>
                    <a:pt x="105911" y="4703"/>
                  </a:lnTo>
                  <a:lnTo>
                    <a:pt x="109660" y="3135"/>
                  </a:lnTo>
                  <a:lnTo>
                    <a:pt x="113112" y="2090"/>
                  </a:lnTo>
                  <a:lnTo>
                    <a:pt x="119487" y="929"/>
                  </a:lnTo>
                  <a:lnTo>
                    <a:pt x="122520" y="619"/>
                  </a:lnTo>
                  <a:lnTo>
                    <a:pt x="126448" y="413"/>
                  </a:lnTo>
                  <a:lnTo>
                    <a:pt x="135892" y="184"/>
                  </a:lnTo>
                  <a:lnTo>
                    <a:pt x="147368" y="54"/>
                  </a:lnTo>
                  <a:lnTo>
                    <a:pt x="150632" y="989"/>
                  </a:lnTo>
                  <a:lnTo>
                    <a:pt x="156800" y="4567"/>
                  </a:lnTo>
                  <a:lnTo>
                    <a:pt x="159779" y="6855"/>
                  </a:lnTo>
                  <a:lnTo>
                    <a:pt x="162717" y="9332"/>
                  </a:lnTo>
                  <a:lnTo>
                    <a:pt x="165628" y="11937"/>
                  </a:lnTo>
                  <a:lnTo>
                    <a:pt x="171402" y="17370"/>
                  </a:lnTo>
                  <a:lnTo>
                    <a:pt x="174276" y="20152"/>
                  </a:lnTo>
                  <a:lnTo>
                    <a:pt x="177144" y="22008"/>
                  </a:lnTo>
                  <a:lnTo>
                    <a:pt x="182871" y="24069"/>
                  </a:lnTo>
                  <a:lnTo>
                    <a:pt x="188591" y="27525"/>
                  </a:lnTo>
                  <a:lnTo>
                    <a:pt x="191450" y="29780"/>
                  </a:lnTo>
                  <a:lnTo>
                    <a:pt x="197166" y="32285"/>
                  </a:lnTo>
                  <a:lnTo>
                    <a:pt x="205740" y="342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1" name="SMARTPenAnnotation285"/>
            <p:cNvSpPr/>
            <p:nvPr/>
          </p:nvSpPr>
          <p:spPr>
            <a:xfrm>
              <a:off x="2917507" y="5066347"/>
              <a:ext cx="17146" cy="411481"/>
            </a:xfrm>
            <a:custGeom>
              <a:avLst/>
              <a:gdLst/>
              <a:ahLst/>
              <a:cxnLst/>
              <a:rect l="0" t="0" r="0" b="0"/>
              <a:pathLst>
                <a:path w="17146" h="411481">
                  <a:moveTo>
                    <a:pt x="17145" y="0"/>
                  </a:moveTo>
                  <a:lnTo>
                    <a:pt x="9764" y="0"/>
                  </a:lnTo>
                  <a:lnTo>
                    <a:pt x="9367" y="953"/>
                  </a:lnTo>
                  <a:lnTo>
                    <a:pt x="8925" y="4551"/>
                  </a:lnTo>
                  <a:lnTo>
                    <a:pt x="8593" y="15181"/>
                  </a:lnTo>
                  <a:lnTo>
                    <a:pt x="8572" y="108703"/>
                  </a:lnTo>
                  <a:lnTo>
                    <a:pt x="9525" y="114379"/>
                  </a:lnTo>
                  <a:lnTo>
                    <a:pt x="11112" y="120067"/>
                  </a:lnTo>
                  <a:lnTo>
                    <a:pt x="13124" y="125765"/>
                  </a:lnTo>
                  <a:lnTo>
                    <a:pt x="13511" y="131469"/>
                  </a:lnTo>
                  <a:lnTo>
                    <a:pt x="12818" y="137176"/>
                  </a:lnTo>
                  <a:lnTo>
                    <a:pt x="11402" y="142886"/>
                  </a:lnTo>
                  <a:lnTo>
                    <a:pt x="10459" y="148597"/>
                  </a:lnTo>
                  <a:lnTo>
                    <a:pt x="9830" y="154310"/>
                  </a:lnTo>
                  <a:lnTo>
                    <a:pt x="9411" y="160023"/>
                  </a:lnTo>
                  <a:lnTo>
                    <a:pt x="9131" y="166690"/>
                  </a:lnTo>
                  <a:lnTo>
                    <a:pt x="8738" y="188772"/>
                  </a:lnTo>
                  <a:lnTo>
                    <a:pt x="8575" y="258838"/>
                  </a:lnTo>
                  <a:lnTo>
                    <a:pt x="7621" y="265903"/>
                  </a:lnTo>
                  <a:lnTo>
                    <a:pt x="6033" y="272519"/>
                  </a:lnTo>
                  <a:lnTo>
                    <a:pt x="4022" y="278834"/>
                  </a:lnTo>
                  <a:lnTo>
                    <a:pt x="2682" y="284950"/>
                  </a:lnTo>
                  <a:lnTo>
                    <a:pt x="1788" y="290931"/>
                  </a:lnTo>
                  <a:lnTo>
                    <a:pt x="1192" y="296824"/>
                  </a:lnTo>
                  <a:lnTo>
                    <a:pt x="794" y="302658"/>
                  </a:lnTo>
                  <a:lnTo>
                    <a:pt x="353" y="314219"/>
                  </a:lnTo>
                  <a:lnTo>
                    <a:pt x="105" y="326888"/>
                  </a:lnTo>
                  <a:lnTo>
                    <a:pt x="0" y="4114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2" name="SMARTPenAnnotation286"/>
            <p:cNvSpPr/>
            <p:nvPr/>
          </p:nvSpPr>
          <p:spPr>
            <a:xfrm>
              <a:off x="3092591" y="5109317"/>
              <a:ext cx="133527" cy="110939"/>
            </a:xfrm>
            <a:custGeom>
              <a:avLst/>
              <a:gdLst/>
              <a:ahLst/>
              <a:cxnLst/>
              <a:rect l="0" t="0" r="0" b="0"/>
              <a:pathLst>
                <a:path w="133527" h="110939">
                  <a:moveTo>
                    <a:pt x="4938" y="17037"/>
                  </a:moveTo>
                  <a:lnTo>
                    <a:pt x="388" y="17037"/>
                  </a:lnTo>
                  <a:lnTo>
                    <a:pt x="0" y="16085"/>
                  </a:lnTo>
                  <a:lnTo>
                    <a:pt x="694" y="14498"/>
                  </a:lnTo>
                  <a:lnTo>
                    <a:pt x="4100" y="9656"/>
                  </a:lnTo>
                  <a:lnTo>
                    <a:pt x="5332" y="9259"/>
                  </a:lnTo>
                  <a:lnTo>
                    <a:pt x="9241" y="8818"/>
                  </a:lnTo>
                  <a:lnTo>
                    <a:pt x="11617" y="7748"/>
                  </a:lnTo>
                  <a:lnTo>
                    <a:pt x="14153" y="6082"/>
                  </a:lnTo>
                  <a:lnTo>
                    <a:pt x="16797" y="4019"/>
                  </a:lnTo>
                  <a:lnTo>
                    <a:pt x="19512" y="2644"/>
                  </a:lnTo>
                  <a:lnTo>
                    <a:pt x="22274" y="1726"/>
                  </a:lnTo>
                  <a:lnTo>
                    <a:pt x="25068" y="1116"/>
                  </a:lnTo>
                  <a:lnTo>
                    <a:pt x="27883" y="708"/>
                  </a:lnTo>
                  <a:lnTo>
                    <a:pt x="30712" y="436"/>
                  </a:lnTo>
                  <a:lnTo>
                    <a:pt x="33551" y="255"/>
                  </a:lnTo>
                  <a:lnTo>
                    <a:pt x="39245" y="54"/>
                  </a:lnTo>
                  <a:lnTo>
                    <a:pt x="42097" y="0"/>
                  </a:lnTo>
                  <a:lnTo>
                    <a:pt x="44951" y="917"/>
                  </a:lnTo>
                  <a:lnTo>
                    <a:pt x="47806" y="2481"/>
                  </a:lnTo>
                  <a:lnTo>
                    <a:pt x="50662" y="4475"/>
                  </a:lnTo>
                  <a:lnTo>
                    <a:pt x="53518" y="5805"/>
                  </a:lnTo>
                  <a:lnTo>
                    <a:pt x="56375" y="6692"/>
                  </a:lnTo>
                  <a:lnTo>
                    <a:pt x="59232" y="7283"/>
                  </a:lnTo>
                  <a:lnTo>
                    <a:pt x="61137" y="8629"/>
                  </a:lnTo>
                  <a:lnTo>
                    <a:pt x="62406" y="10480"/>
                  </a:lnTo>
                  <a:lnTo>
                    <a:pt x="63253" y="12666"/>
                  </a:lnTo>
                  <a:lnTo>
                    <a:pt x="63817" y="15076"/>
                  </a:lnTo>
                  <a:lnTo>
                    <a:pt x="64194" y="17635"/>
                  </a:lnTo>
                  <a:lnTo>
                    <a:pt x="64444" y="20293"/>
                  </a:lnTo>
                  <a:lnTo>
                    <a:pt x="64612" y="23018"/>
                  </a:lnTo>
                  <a:lnTo>
                    <a:pt x="64797" y="28586"/>
                  </a:lnTo>
                  <a:lnTo>
                    <a:pt x="64917" y="39921"/>
                  </a:lnTo>
                  <a:lnTo>
                    <a:pt x="64942" y="54188"/>
                  </a:lnTo>
                  <a:lnTo>
                    <a:pt x="63991" y="57045"/>
                  </a:lnTo>
                  <a:lnTo>
                    <a:pt x="62404" y="59901"/>
                  </a:lnTo>
                  <a:lnTo>
                    <a:pt x="60394" y="62758"/>
                  </a:lnTo>
                  <a:lnTo>
                    <a:pt x="58101" y="65616"/>
                  </a:lnTo>
                  <a:lnTo>
                    <a:pt x="55621" y="68473"/>
                  </a:lnTo>
                  <a:lnTo>
                    <a:pt x="53014" y="71331"/>
                  </a:lnTo>
                  <a:lnTo>
                    <a:pt x="51276" y="74188"/>
                  </a:lnTo>
                  <a:lnTo>
                    <a:pt x="50118" y="77045"/>
                  </a:lnTo>
                  <a:lnTo>
                    <a:pt x="49346" y="79903"/>
                  </a:lnTo>
                  <a:lnTo>
                    <a:pt x="47878" y="82760"/>
                  </a:lnTo>
                  <a:lnTo>
                    <a:pt x="45947" y="85618"/>
                  </a:lnTo>
                  <a:lnTo>
                    <a:pt x="43708" y="88475"/>
                  </a:lnTo>
                  <a:lnTo>
                    <a:pt x="41262" y="91333"/>
                  </a:lnTo>
                  <a:lnTo>
                    <a:pt x="38679" y="94190"/>
                  </a:lnTo>
                  <a:lnTo>
                    <a:pt x="36005" y="97047"/>
                  </a:lnTo>
                  <a:lnTo>
                    <a:pt x="33269" y="98953"/>
                  </a:lnTo>
                  <a:lnTo>
                    <a:pt x="30493" y="100223"/>
                  </a:lnTo>
                  <a:lnTo>
                    <a:pt x="27690" y="101070"/>
                  </a:lnTo>
                  <a:lnTo>
                    <a:pt x="25821" y="102586"/>
                  </a:lnTo>
                  <a:lnTo>
                    <a:pt x="24575" y="104550"/>
                  </a:lnTo>
                  <a:lnTo>
                    <a:pt x="23745" y="106812"/>
                  </a:lnTo>
                  <a:lnTo>
                    <a:pt x="22239" y="108320"/>
                  </a:lnTo>
                  <a:lnTo>
                    <a:pt x="20282" y="109325"/>
                  </a:lnTo>
                  <a:lnTo>
                    <a:pt x="14848" y="110938"/>
                  </a:lnTo>
                  <a:lnTo>
                    <a:pt x="14403" y="110118"/>
                  </a:lnTo>
                  <a:lnTo>
                    <a:pt x="13907" y="106666"/>
                  </a:lnTo>
                  <a:lnTo>
                    <a:pt x="12823" y="105365"/>
                  </a:lnTo>
                  <a:lnTo>
                    <a:pt x="11147" y="104498"/>
                  </a:lnTo>
                  <a:lnTo>
                    <a:pt x="5010" y="102783"/>
                  </a:lnTo>
                  <a:lnTo>
                    <a:pt x="4948" y="102765"/>
                  </a:lnTo>
                  <a:lnTo>
                    <a:pt x="17709" y="102762"/>
                  </a:lnTo>
                  <a:lnTo>
                    <a:pt x="20120" y="101810"/>
                  </a:lnTo>
                  <a:lnTo>
                    <a:pt x="22679" y="100223"/>
                  </a:lnTo>
                  <a:lnTo>
                    <a:pt x="25338" y="98212"/>
                  </a:lnTo>
                  <a:lnTo>
                    <a:pt x="28063" y="96871"/>
                  </a:lnTo>
                  <a:lnTo>
                    <a:pt x="30833" y="95978"/>
                  </a:lnTo>
                  <a:lnTo>
                    <a:pt x="33631" y="95381"/>
                  </a:lnTo>
                  <a:lnTo>
                    <a:pt x="37402" y="94984"/>
                  </a:lnTo>
                  <a:lnTo>
                    <a:pt x="41821" y="94720"/>
                  </a:lnTo>
                  <a:lnTo>
                    <a:pt x="50858" y="94426"/>
                  </a:lnTo>
                  <a:lnTo>
                    <a:pt x="64421" y="94237"/>
                  </a:lnTo>
                  <a:lnTo>
                    <a:pt x="119238" y="94190"/>
                  </a:lnTo>
                  <a:lnTo>
                    <a:pt x="122096" y="95143"/>
                  </a:lnTo>
                  <a:lnTo>
                    <a:pt x="124953" y="96730"/>
                  </a:lnTo>
                  <a:lnTo>
                    <a:pt x="133526" y="1027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3" name="SMARTPenAnnotation287"/>
            <p:cNvSpPr/>
            <p:nvPr/>
          </p:nvSpPr>
          <p:spPr>
            <a:xfrm>
              <a:off x="3200400" y="5049202"/>
              <a:ext cx="214313" cy="325756"/>
            </a:xfrm>
            <a:custGeom>
              <a:avLst/>
              <a:gdLst/>
              <a:ahLst/>
              <a:cxnLst/>
              <a:rect l="0" t="0" r="0" b="0"/>
              <a:pathLst>
                <a:path w="214313" h="325756">
                  <a:moveTo>
                    <a:pt x="214312" y="0"/>
                  </a:moveTo>
                  <a:lnTo>
                    <a:pt x="206931" y="0"/>
                  </a:lnTo>
                  <a:lnTo>
                    <a:pt x="206534" y="953"/>
                  </a:lnTo>
                  <a:lnTo>
                    <a:pt x="205896" y="9325"/>
                  </a:lnTo>
                  <a:lnTo>
                    <a:pt x="205844" y="11932"/>
                  </a:lnTo>
                  <a:lnTo>
                    <a:pt x="204857" y="14622"/>
                  </a:lnTo>
                  <a:lnTo>
                    <a:pt x="201220" y="20151"/>
                  </a:lnTo>
                  <a:lnTo>
                    <a:pt x="196428" y="25783"/>
                  </a:lnTo>
                  <a:lnTo>
                    <a:pt x="191124" y="32414"/>
                  </a:lnTo>
                  <a:lnTo>
                    <a:pt x="185591" y="41712"/>
                  </a:lnTo>
                  <a:lnTo>
                    <a:pt x="179958" y="49653"/>
                  </a:lnTo>
                  <a:lnTo>
                    <a:pt x="173326" y="57311"/>
                  </a:lnTo>
                  <a:lnTo>
                    <a:pt x="164029" y="67064"/>
                  </a:lnTo>
                  <a:lnTo>
                    <a:pt x="159835" y="72332"/>
                  </a:lnTo>
                  <a:lnTo>
                    <a:pt x="156086" y="77749"/>
                  </a:lnTo>
                  <a:lnTo>
                    <a:pt x="152635" y="83265"/>
                  </a:lnTo>
                  <a:lnTo>
                    <a:pt x="148429" y="88848"/>
                  </a:lnTo>
                  <a:lnTo>
                    <a:pt x="143720" y="94475"/>
                  </a:lnTo>
                  <a:lnTo>
                    <a:pt x="138676" y="100130"/>
                  </a:lnTo>
                  <a:lnTo>
                    <a:pt x="134360" y="105806"/>
                  </a:lnTo>
                  <a:lnTo>
                    <a:pt x="130531" y="111495"/>
                  </a:lnTo>
                  <a:lnTo>
                    <a:pt x="127025" y="117193"/>
                  </a:lnTo>
                  <a:lnTo>
                    <a:pt x="123736" y="122896"/>
                  </a:lnTo>
                  <a:lnTo>
                    <a:pt x="117541" y="134313"/>
                  </a:lnTo>
                  <a:lnTo>
                    <a:pt x="113603" y="140025"/>
                  </a:lnTo>
                  <a:lnTo>
                    <a:pt x="109073" y="145737"/>
                  </a:lnTo>
                  <a:lnTo>
                    <a:pt x="104147" y="151451"/>
                  </a:lnTo>
                  <a:lnTo>
                    <a:pt x="99911" y="157165"/>
                  </a:lnTo>
                  <a:lnTo>
                    <a:pt x="96135" y="162879"/>
                  </a:lnTo>
                  <a:lnTo>
                    <a:pt x="92665" y="168594"/>
                  </a:lnTo>
                  <a:lnTo>
                    <a:pt x="88446" y="174309"/>
                  </a:lnTo>
                  <a:lnTo>
                    <a:pt x="83729" y="180023"/>
                  </a:lnTo>
                  <a:lnTo>
                    <a:pt x="78679" y="185738"/>
                  </a:lnTo>
                  <a:lnTo>
                    <a:pt x="74360" y="191453"/>
                  </a:lnTo>
                  <a:lnTo>
                    <a:pt x="70529" y="197168"/>
                  </a:lnTo>
                  <a:lnTo>
                    <a:pt x="67021" y="202883"/>
                  </a:lnTo>
                  <a:lnTo>
                    <a:pt x="63730" y="208598"/>
                  </a:lnTo>
                  <a:lnTo>
                    <a:pt x="57534" y="220028"/>
                  </a:lnTo>
                  <a:lnTo>
                    <a:pt x="48691" y="237173"/>
                  </a:lnTo>
                  <a:lnTo>
                    <a:pt x="44843" y="242887"/>
                  </a:lnTo>
                  <a:lnTo>
                    <a:pt x="40373" y="248602"/>
                  </a:lnTo>
                  <a:lnTo>
                    <a:pt x="35488" y="254318"/>
                  </a:lnTo>
                  <a:lnTo>
                    <a:pt x="31278" y="259080"/>
                  </a:lnTo>
                  <a:lnTo>
                    <a:pt x="24061" y="266912"/>
                  </a:lnTo>
                  <a:lnTo>
                    <a:pt x="17679" y="276107"/>
                  </a:lnTo>
                  <a:lnTo>
                    <a:pt x="12620" y="285592"/>
                  </a:lnTo>
                  <a:lnTo>
                    <a:pt x="10371" y="292982"/>
                  </a:lnTo>
                  <a:lnTo>
                    <a:pt x="6831" y="299442"/>
                  </a:lnTo>
                  <a:lnTo>
                    <a:pt x="4554" y="302498"/>
                  </a:lnTo>
                  <a:lnTo>
                    <a:pt x="2024" y="308434"/>
                  </a:lnTo>
                  <a:lnTo>
                    <a:pt x="266" y="316983"/>
                  </a:lnTo>
                  <a:lnTo>
                    <a:pt x="0" y="3257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4" name="SMARTPenAnnotation288"/>
            <p:cNvSpPr/>
            <p:nvPr/>
          </p:nvSpPr>
          <p:spPr>
            <a:xfrm>
              <a:off x="3337559" y="5212081"/>
              <a:ext cx="119653" cy="205740"/>
            </a:xfrm>
            <a:custGeom>
              <a:avLst/>
              <a:gdLst/>
              <a:ahLst/>
              <a:cxnLst/>
              <a:rect l="0" t="0" r="0" b="0"/>
              <a:pathLst>
                <a:path w="119653" h="205740">
                  <a:moveTo>
                    <a:pt x="0" y="25716"/>
                  </a:moveTo>
                  <a:lnTo>
                    <a:pt x="4551" y="21166"/>
                  </a:lnTo>
                  <a:lnTo>
                    <a:pt x="6844" y="19825"/>
                  </a:lnTo>
                  <a:lnTo>
                    <a:pt x="9326" y="18931"/>
                  </a:lnTo>
                  <a:lnTo>
                    <a:pt x="11932" y="18335"/>
                  </a:lnTo>
                  <a:lnTo>
                    <a:pt x="14622" y="16986"/>
                  </a:lnTo>
                  <a:lnTo>
                    <a:pt x="17369" y="15134"/>
                  </a:lnTo>
                  <a:lnTo>
                    <a:pt x="20151" y="12946"/>
                  </a:lnTo>
                  <a:lnTo>
                    <a:pt x="22959" y="11488"/>
                  </a:lnTo>
                  <a:lnTo>
                    <a:pt x="25784" y="10515"/>
                  </a:lnTo>
                  <a:lnTo>
                    <a:pt x="32610" y="8955"/>
                  </a:lnTo>
                  <a:lnTo>
                    <a:pt x="35075" y="7875"/>
                  </a:lnTo>
                  <a:lnTo>
                    <a:pt x="42894" y="4134"/>
                  </a:lnTo>
                  <a:lnTo>
                    <a:pt x="46694" y="2756"/>
                  </a:lnTo>
                  <a:lnTo>
                    <a:pt x="50179" y="1837"/>
                  </a:lnTo>
                  <a:lnTo>
                    <a:pt x="53456" y="1224"/>
                  </a:lnTo>
                  <a:lnTo>
                    <a:pt x="56592" y="815"/>
                  </a:lnTo>
                  <a:lnTo>
                    <a:pt x="59636" y="543"/>
                  </a:lnTo>
                  <a:lnTo>
                    <a:pt x="62617" y="362"/>
                  </a:lnTo>
                  <a:lnTo>
                    <a:pt x="68470" y="160"/>
                  </a:lnTo>
                  <a:lnTo>
                    <a:pt x="79989" y="31"/>
                  </a:lnTo>
                  <a:lnTo>
                    <a:pt x="101176" y="0"/>
                  </a:lnTo>
                  <a:lnTo>
                    <a:pt x="104658" y="2539"/>
                  </a:lnTo>
                  <a:lnTo>
                    <a:pt x="106919" y="4550"/>
                  </a:lnTo>
                  <a:lnTo>
                    <a:pt x="108427" y="6843"/>
                  </a:lnTo>
                  <a:lnTo>
                    <a:pt x="110103" y="11930"/>
                  </a:lnTo>
                  <a:lnTo>
                    <a:pt x="111046" y="15599"/>
                  </a:lnTo>
                  <a:lnTo>
                    <a:pt x="113807" y="18997"/>
                  </a:lnTo>
                  <a:lnTo>
                    <a:pt x="115876" y="21237"/>
                  </a:lnTo>
                  <a:lnTo>
                    <a:pt x="117256" y="23682"/>
                  </a:lnTo>
                  <a:lnTo>
                    <a:pt x="118789" y="28940"/>
                  </a:lnTo>
                  <a:lnTo>
                    <a:pt x="119198" y="32628"/>
                  </a:lnTo>
                  <a:lnTo>
                    <a:pt x="119471" y="36992"/>
                  </a:lnTo>
                  <a:lnTo>
                    <a:pt x="119652" y="41805"/>
                  </a:lnTo>
                  <a:lnTo>
                    <a:pt x="118821" y="45967"/>
                  </a:lnTo>
                  <a:lnTo>
                    <a:pt x="117314" y="49694"/>
                  </a:lnTo>
                  <a:lnTo>
                    <a:pt x="115357" y="53132"/>
                  </a:lnTo>
                  <a:lnTo>
                    <a:pt x="110642" y="62031"/>
                  </a:lnTo>
                  <a:lnTo>
                    <a:pt x="108052" y="67071"/>
                  </a:lnTo>
                  <a:lnTo>
                    <a:pt x="106325" y="72336"/>
                  </a:lnTo>
                  <a:lnTo>
                    <a:pt x="105173" y="77751"/>
                  </a:lnTo>
                  <a:lnTo>
                    <a:pt x="104406" y="83266"/>
                  </a:lnTo>
                  <a:lnTo>
                    <a:pt x="102941" y="88848"/>
                  </a:lnTo>
                  <a:lnTo>
                    <a:pt x="101013" y="94474"/>
                  </a:lnTo>
                  <a:lnTo>
                    <a:pt x="98775" y="100130"/>
                  </a:lnTo>
                  <a:lnTo>
                    <a:pt x="96330" y="105805"/>
                  </a:lnTo>
                  <a:lnTo>
                    <a:pt x="91073" y="117191"/>
                  </a:lnTo>
                  <a:lnTo>
                    <a:pt x="82760" y="134312"/>
                  </a:lnTo>
                  <a:lnTo>
                    <a:pt x="80891" y="139071"/>
                  </a:lnTo>
                  <a:lnTo>
                    <a:pt x="79645" y="143196"/>
                  </a:lnTo>
                  <a:lnTo>
                    <a:pt x="78814" y="146898"/>
                  </a:lnTo>
                  <a:lnTo>
                    <a:pt x="77308" y="151272"/>
                  </a:lnTo>
                  <a:lnTo>
                    <a:pt x="75352" y="156092"/>
                  </a:lnTo>
                  <a:lnTo>
                    <a:pt x="73094" y="161211"/>
                  </a:lnTo>
                  <a:lnTo>
                    <a:pt x="71590" y="165576"/>
                  </a:lnTo>
                  <a:lnTo>
                    <a:pt x="70587" y="169439"/>
                  </a:lnTo>
                  <a:lnTo>
                    <a:pt x="69918" y="172966"/>
                  </a:lnTo>
                  <a:lnTo>
                    <a:pt x="68520" y="176270"/>
                  </a:lnTo>
                  <a:lnTo>
                    <a:pt x="66635" y="179426"/>
                  </a:lnTo>
                  <a:lnTo>
                    <a:pt x="64426" y="182481"/>
                  </a:lnTo>
                  <a:lnTo>
                    <a:pt x="61972" y="188417"/>
                  </a:lnTo>
                  <a:lnTo>
                    <a:pt x="60396" y="195438"/>
                  </a:lnTo>
                  <a:lnTo>
                    <a:pt x="60123" y="201205"/>
                  </a:lnTo>
                  <a:lnTo>
                    <a:pt x="60008" y="20573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5" name="SMARTPenAnnotation289"/>
            <p:cNvSpPr/>
            <p:nvPr/>
          </p:nvSpPr>
          <p:spPr>
            <a:xfrm>
              <a:off x="3380422" y="5289232"/>
              <a:ext cx="162879" cy="17146"/>
            </a:xfrm>
            <a:custGeom>
              <a:avLst/>
              <a:gdLst/>
              <a:ahLst/>
              <a:cxnLst/>
              <a:rect l="0" t="0" r="0" b="0"/>
              <a:pathLst>
                <a:path w="162879" h="17146">
                  <a:moveTo>
                    <a:pt x="0" y="17145"/>
                  </a:moveTo>
                  <a:lnTo>
                    <a:pt x="20151" y="17145"/>
                  </a:lnTo>
                  <a:lnTo>
                    <a:pt x="22959" y="16193"/>
                  </a:lnTo>
                  <a:lnTo>
                    <a:pt x="25784" y="14605"/>
                  </a:lnTo>
                  <a:lnTo>
                    <a:pt x="28619" y="12595"/>
                  </a:lnTo>
                  <a:lnTo>
                    <a:pt x="32415" y="11254"/>
                  </a:lnTo>
                  <a:lnTo>
                    <a:pt x="36850" y="10360"/>
                  </a:lnTo>
                  <a:lnTo>
                    <a:pt x="41711" y="9764"/>
                  </a:lnTo>
                  <a:lnTo>
                    <a:pt x="45905" y="9367"/>
                  </a:lnTo>
                  <a:lnTo>
                    <a:pt x="49653" y="9102"/>
                  </a:lnTo>
                  <a:lnTo>
                    <a:pt x="53105" y="8926"/>
                  </a:lnTo>
                  <a:lnTo>
                    <a:pt x="62020" y="8729"/>
                  </a:lnTo>
                  <a:lnTo>
                    <a:pt x="108973" y="8575"/>
                  </a:lnTo>
                  <a:lnTo>
                    <a:pt x="114559" y="7622"/>
                  </a:lnTo>
                  <a:lnTo>
                    <a:pt x="120187" y="6034"/>
                  </a:lnTo>
                  <a:lnTo>
                    <a:pt x="125845" y="4023"/>
                  </a:lnTo>
                  <a:lnTo>
                    <a:pt x="130569" y="2682"/>
                  </a:lnTo>
                  <a:lnTo>
                    <a:pt x="134671" y="1788"/>
                  </a:lnTo>
                  <a:lnTo>
                    <a:pt x="138358" y="1192"/>
                  </a:lnTo>
                  <a:lnTo>
                    <a:pt x="141769" y="795"/>
                  </a:lnTo>
                  <a:lnTo>
                    <a:pt x="144995" y="530"/>
                  </a:lnTo>
                  <a:lnTo>
                    <a:pt x="148099" y="353"/>
                  </a:lnTo>
                  <a:lnTo>
                    <a:pt x="154087" y="157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7110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58" t="15396" r="25039" b="12250"/>
          <a:stretch/>
        </p:blipFill>
        <p:spPr bwMode="auto">
          <a:xfrm>
            <a:off x="1178020" y="594360"/>
            <a:ext cx="6787960" cy="566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111"/>
          <p:cNvSpPr/>
          <p:nvPr/>
        </p:nvSpPr>
        <p:spPr>
          <a:xfrm>
            <a:off x="2689683" y="2211739"/>
            <a:ext cx="219252" cy="248569"/>
          </a:xfrm>
          <a:custGeom>
            <a:avLst/>
            <a:gdLst/>
            <a:ahLst/>
            <a:cxnLst/>
            <a:rect l="0" t="0" r="0" b="0"/>
            <a:pathLst>
              <a:path w="219252" h="248569">
                <a:moveTo>
                  <a:pt x="4939" y="51400"/>
                </a:moveTo>
                <a:lnTo>
                  <a:pt x="4939" y="46850"/>
                </a:lnTo>
                <a:lnTo>
                  <a:pt x="3986" y="46462"/>
                </a:lnTo>
                <a:lnTo>
                  <a:pt x="2399" y="47155"/>
                </a:lnTo>
                <a:lnTo>
                  <a:pt x="388" y="48570"/>
                </a:lnTo>
                <a:lnTo>
                  <a:pt x="0" y="48561"/>
                </a:lnTo>
                <a:lnTo>
                  <a:pt x="4101" y="43771"/>
                </a:lnTo>
                <a:lnTo>
                  <a:pt x="7106" y="43247"/>
                </a:lnTo>
                <a:lnTo>
                  <a:pt x="9241" y="43108"/>
                </a:lnTo>
                <a:lnTo>
                  <a:pt x="11617" y="42062"/>
                </a:lnTo>
                <a:lnTo>
                  <a:pt x="16797" y="38360"/>
                </a:lnTo>
                <a:lnTo>
                  <a:pt x="19512" y="36992"/>
                </a:lnTo>
                <a:lnTo>
                  <a:pt x="25068" y="35472"/>
                </a:lnTo>
                <a:lnTo>
                  <a:pt x="30713" y="34796"/>
                </a:lnTo>
                <a:lnTo>
                  <a:pt x="33551" y="34616"/>
                </a:lnTo>
                <a:lnTo>
                  <a:pt x="36396" y="33543"/>
                </a:lnTo>
                <a:lnTo>
                  <a:pt x="42097" y="29811"/>
                </a:lnTo>
                <a:lnTo>
                  <a:pt x="45904" y="27483"/>
                </a:lnTo>
                <a:lnTo>
                  <a:pt x="50346" y="24978"/>
                </a:lnTo>
                <a:lnTo>
                  <a:pt x="55213" y="22356"/>
                </a:lnTo>
                <a:lnTo>
                  <a:pt x="60362" y="20607"/>
                </a:lnTo>
                <a:lnTo>
                  <a:pt x="65701" y="19442"/>
                </a:lnTo>
                <a:lnTo>
                  <a:pt x="71164" y="18664"/>
                </a:lnTo>
                <a:lnTo>
                  <a:pt x="76712" y="17194"/>
                </a:lnTo>
                <a:lnTo>
                  <a:pt x="82315" y="15261"/>
                </a:lnTo>
                <a:lnTo>
                  <a:pt x="87955" y="13020"/>
                </a:lnTo>
                <a:lnTo>
                  <a:pt x="93621" y="11526"/>
                </a:lnTo>
                <a:lnTo>
                  <a:pt x="99303" y="10530"/>
                </a:lnTo>
                <a:lnTo>
                  <a:pt x="104996" y="9866"/>
                </a:lnTo>
                <a:lnTo>
                  <a:pt x="109743" y="8471"/>
                </a:lnTo>
                <a:lnTo>
                  <a:pt x="113861" y="6588"/>
                </a:lnTo>
                <a:lnTo>
                  <a:pt x="117559" y="4381"/>
                </a:lnTo>
                <a:lnTo>
                  <a:pt x="121929" y="2909"/>
                </a:lnTo>
                <a:lnTo>
                  <a:pt x="126747" y="1928"/>
                </a:lnTo>
                <a:lnTo>
                  <a:pt x="131865" y="1274"/>
                </a:lnTo>
                <a:lnTo>
                  <a:pt x="137181" y="838"/>
                </a:lnTo>
                <a:lnTo>
                  <a:pt x="142630" y="547"/>
                </a:lnTo>
                <a:lnTo>
                  <a:pt x="153765" y="224"/>
                </a:lnTo>
                <a:lnTo>
                  <a:pt x="182135" y="0"/>
                </a:lnTo>
                <a:lnTo>
                  <a:pt x="186887" y="941"/>
                </a:lnTo>
                <a:lnTo>
                  <a:pt x="191008" y="2521"/>
                </a:lnTo>
                <a:lnTo>
                  <a:pt x="194707" y="4527"/>
                </a:lnTo>
                <a:lnTo>
                  <a:pt x="201358" y="6755"/>
                </a:lnTo>
                <a:lnTo>
                  <a:pt x="204465" y="7349"/>
                </a:lnTo>
                <a:lnTo>
                  <a:pt x="206536" y="8698"/>
                </a:lnTo>
                <a:lnTo>
                  <a:pt x="207917" y="10550"/>
                </a:lnTo>
                <a:lnTo>
                  <a:pt x="208838" y="12737"/>
                </a:lnTo>
                <a:lnTo>
                  <a:pt x="214684" y="20366"/>
                </a:lnTo>
                <a:lnTo>
                  <a:pt x="216207" y="23091"/>
                </a:lnTo>
                <a:lnTo>
                  <a:pt x="217898" y="28658"/>
                </a:lnTo>
                <a:lnTo>
                  <a:pt x="218650" y="34308"/>
                </a:lnTo>
                <a:lnTo>
                  <a:pt x="218984" y="39994"/>
                </a:lnTo>
                <a:lnTo>
                  <a:pt x="219133" y="45696"/>
                </a:lnTo>
                <a:lnTo>
                  <a:pt x="219251" y="92746"/>
                </a:lnTo>
                <a:lnTo>
                  <a:pt x="218298" y="98014"/>
                </a:lnTo>
                <a:lnTo>
                  <a:pt x="216711" y="103431"/>
                </a:lnTo>
                <a:lnTo>
                  <a:pt x="214700" y="108948"/>
                </a:lnTo>
                <a:lnTo>
                  <a:pt x="213360" y="113578"/>
                </a:lnTo>
                <a:lnTo>
                  <a:pt x="211871" y="121262"/>
                </a:lnTo>
                <a:lnTo>
                  <a:pt x="211474" y="125598"/>
                </a:lnTo>
                <a:lnTo>
                  <a:pt x="211209" y="130393"/>
                </a:lnTo>
                <a:lnTo>
                  <a:pt x="210914" y="139848"/>
                </a:lnTo>
                <a:lnTo>
                  <a:pt x="210749" y="151479"/>
                </a:lnTo>
                <a:lnTo>
                  <a:pt x="210710" y="161285"/>
                </a:lnTo>
                <a:lnTo>
                  <a:pt x="209747" y="165614"/>
                </a:lnTo>
                <a:lnTo>
                  <a:pt x="206137" y="172965"/>
                </a:lnTo>
                <a:lnTo>
                  <a:pt x="204794" y="177211"/>
                </a:lnTo>
                <a:lnTo>
                  <a:pt x="203898" y="181947"/>
                </a:lnTo>
                <a:lnTo>
                  <a:pt x="203301" y="187009"/>
                </a:lnTo>
                <a:lnTo>
                  <a:pt x="202903" y="191336"/>
                </a:lnTo>
                <a:lnTo>
                  <a:pt x="202460" y="198684"/>
                </a:lnTo>
                <a:lnTo>
                  <a:pt x="202264" y="205125"/>
                </a:lnTo>
                <a:lnTo>
                  <a:pt x="202211" y="208176"/>
                </a:lnTo>
                <a:lnTo>
                  <a:pt x="203129" y="211162"/>
                </a:lnTo>
                <a:lnTo>
                  <a:pt x="206688" y="217021"/>
                </a:lnTo>
                <a:lnTo>
                  <a:pt x="208905" y="222799"/>
                </a:lnTo>
                <a:lnTo>
                  <a:pt x="210329" y="229720"/>
                </a:lnTo>
                <a:lnTo>
                  <a:pt x="210575" y="235469"/>
                </a:lnTo>
                <a:lnTo>
                  <a:pt x="210679" y="24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2"/>
          <p:cNvSpPr/>
          <p:nvPr/>
        </p:nvSpPr>
        <p:spPr>
          <a:xfrm>
            <a:off x="2783981" y="2288861"/>
            <a:ext cx="253542" cy="25714"/>
          </a:xfrm>
          <a:custGeom>
            <a:avLst/>
            <a:gdLst/>
            <a:ahLst/>
            <a:cxnLst/>
            <a:rect l="0" t="0" r="0" b="0"/>
            <a:pathLst>
              <a:path w="253542" h="25714">
                <a:moveTo>
                  <a:pt x="4938" y="17141"/>
                </a:moveTo>
                <a:lnTo>
                  <a:pt x="0" y="17141"/>
                </a:lnTo>
                <a:lnTo>
                  <a:pt x="4690" y="17141"/>
                </a:lnTo>
                <a:lnTo>
                  <a:pt x="4773" y="18094"/>
                </a:lnTo>
                <a:lnTo>
                  <a:pt x="4828" y="19681"/>
                </a:lnTo>
                <a:lnTo>
                  <a:pt x="4917" y="24522"/>
                </a:lnTo>
                <a:lnTo>
                  <a:pt x="5876" y="24919"/>
                </a:lnTo>
                <a:lnTo>
                  <a:pt x="12317" y="25609"/>
                </a:lnTo>
                <a:lnTo>
                  <a:pt x="30902" y="25707"/>
                </a:lnTo>
                <a:lnTo>
                  <a:pt x="58852" y="25713"/>
                </a:lnTo>
                <a:lnTo>
                  <a:pt x="64693" y="24760"/>
                </a:lnTo>
                <a:lnTo>
                  <a:pt x="69540" y="23173"/>
                </a:lnTo>
                <a:lnTo>
                  <a:pt x="73724" y="21163"/>
                </a:lnTo>
                <a:lnTo>
                  <a:pt x="79370" y="19822"/>
                </a:lnTo>
                <a:lnTo>
                  <a:pt x="85992" y="18928"/>
                </a:lnTo>
                <a:lnTo>
                  <a:pt x="93264" y="18333"/>
                </a:lnTo>
                <a:lnTo>
                  <a:pt x="100970" y="16983"/>
                </a:lnTo>
                <a:lnTo>
                  <a:pt x="108965" y="15131"/>
                </a:lnTo>
                <a:lnTo>
                  <a:pt x="117152" y="12943"/>
                </a:lnTo>
                <a:lnTo>
                  <a:pt x="133868" y="7973"/>
                </a:lnTo>
                <a:lnTo>
                  <a:pt x="142327" y="5314"/>
                </a:lnTo>
                <a:lnTo>
                  <a:pt x="150823" y="3541"/>
                </a:lnTo>
                <a:lnTo>
                  <a:pt x="159345" y="2360"/>
                </a:lnTo>
                <a:lnTo>
                  <a:pt x="167884" y="1572"/>
                </a:lnTo>
                <a:lnTo>
                  <a:pt x="175481" y="1046"/>
                </a:lnTo>
                <a:lnTo>
                  <a:pt x="182451" y="696"/>
                </a:lnTo>
                <a:lnTo>
                  <a:pt x="195276" y="307"/>
                </a:lnTo>
                <a:lnTo>
                  <a:pt x="224819" y="37"/>
                </a:lnTo>
                <a:lnTo>
                  <a:pt x="247311" y="0"/>
                </a:lnTo>
                <a:lnTo>
                  <a:pt x="249388" y="951"/>
                </a:lnTo>
                <a:lnTo>
                  <a:pt x="250772" y="2538"/>
                </a:lnTo>
                <a:lnTo>
                  <a:pt x="253541" y="85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3"/>
          <p:cNvSpPr/>
          <p:nvPr/>
        </p:nvSpPr>
        <p:spPr>
          <a:xfrm>
            <a:off x="2694622" y="2546032"/>
            <a:ext cx="385764" cy="42864"/>
          </a:xfrm>
          <a:custGeom>
            <a:avLst/>
            <a:gdLst/>
            <a:ahLst/>
            <a:cxnLst/>
            <a:rect l="0" t="0" r="0" b="0"/>
            <a:pathLst>
              <a:path w="385764" h="42864">
                <a:moveTo>
                  <a:pt x="0" y="42863"/>
                </a:moveTo>
                <a:lnTo>
                  <a:pt x="24950" y="42863"/>
                </a:lnTo>
                <a:lnTo>
                  <a:pt x="29016" y="41910"/>
                </a:lnTo>
                <a:lnTo>
                  <a:pt x="32679" y="40323"/>
                </a:lnTo>
                <a:lnTo>
                  <a:pt x="36074" y="38312"/>
                </a:lnTo>
                <a:lnTo>
                  <a:pt x="40242" y="36971"/>
                </a:lnTo>
                <a:lnTo>
                  <a:pt x="44925" y="36077"/>
                </a:lnTo>
                <a:lnTo>
                  <a:pt x="55209" y="35085"/>
                </a:lnTo>
                <a:lnTo>
                  <a:pt x="66130" y="34643"/>
                </a:lnTo>
                <a:lnTo>
                  <a:pt x="72662" y="33573"/>
                </a:lnTo>
                <a:lnTo>
                  <a:pt x="79873" y="31907"/>
                </a:lnTo>
                <a:lnTo>
                  <a:pt x="87539" y="29844"/>
                </a:lnTo>
                <a:lnTo>
                  <a:pt x="103676" y="25012"/>
                </a:lnTo>
                <a:lnTo>
                  <a:pt x="111980" y="22389"/>
                </a:lnTo>
                <a:lnTo>
                  <a:pt x="120373" y="20641"/>
                </a:lnTo>
                <a:lnTo>
                  <a:pt x="128826" y="19476"/>
                </a:lnTo>
                <a:lnTo>
                  <a:pt x="137319" y="18699"/>
                </a:lnTo>
                <a:lnTo>
                  <a:pt x="145839" y="17228"/>
                </a:lnTo>
                <a:lnTo>
                  <a:pt x="154376" y="15296"/>
                </a:lnTo>
                <a:lnTo>
                  <a:pt x="162925" y="13055"/>
                </a:lnTo>
                <a:lnTo>
                  <a:pt x="171481" y="11561"/>
                </a:lnTo>
                <a:lnTo>
                  <a:pt x="180043" y="10565"/>
                </a:lnTo>
                <a:lnTo>
                  <a:pt x="188609" y="9900"/>
                </a:lnTo>
                <a:lnTo>
                  <a:pt x="197177" y="8505"/>
                </a:lnTo>
                <a:lnTo>
                  <a:pt x="205746" y="6623"/>
                </a:lnTo>
                <a:lnTo>
                  <a:pt x="214317" y="4415"/>
                </a:lnTo>
                <a:lnTo>
                  <a:pt x="221935" y="2944"/>
                </a:lnTo>
                <a:lnTo>
                  <a:pt x="228919" y="1962"/>
                </a:lnTo>
                <a:lnTo>
                  <a:pt x="235480" y="1308"/>
                </a:lnTo>
                <a:lnTo>
                  <a:pt x="242712" y="872"/>
                </a:lnTo>
                <a:lnTo>
                  <a:pt x="258367" y="388"/>
                </a:lnTo>
                <a:lnTo>
                  <a:pt x="290869" y="51"/>
                </a:lnTo>
                <a:lnTo>
                  <a:pt x="3857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4"/>
          <p:cNvSpPr/>
          <p:nvPr/>
        </p:nvSpPr>
        <p:spPr>
          <a:xfrm>
            <a:off x="2797597" y="2631757"/>
            <a:ext cx="162773" cy="102871"/>
          </a:xfrm>
          <a:custGeom>
            <a:avLst/>
            <a:gdLst/>
            <a:ahLst/>
            <a:cxnLst/>
            <a:rect l="0" t="0" r="0" b="0"/>
            <a:pathLst>
              <a:path w="162773" h="102871">
                <a:moveTo>
                  <a:pt x="17040" y="0"/>
                </a:moveTo>
                <a:lnTo>
                  <a:pt x="12489" y="0"/>
                </a:lnTo>
                <a:lnTo>
                  <a:pt x="12101" y="953"/>
                </a:lnTo>
                <a:lnTo>
                  <a:pt x="12795" y="2540"/>
                </a:lnTo>
                <a:lnTo>
                  <a:pt x="14210" y="4551"/>
                </a:lnTo>
                <a:lnTo>
                  <a:pt x="14201" y="5892"/>
                </a:lnTo>
                <a:lnTo>
                  <a:pt x="13242" y="6785"/>
                </a:lnTo>
                <a:lnTo>
                  <a:pt x="11651" y="7381"/>
                </a:lnTo>
                <a:lnTo>
                  <a:pt x="11542" y="7778"/>
                </a:lnTo>
                <a:lnTo>
                  <a:pt x="12422" y="8043"/>
                </a:lnTo>
                <a:lnTo>
                  <a:pt x="16128" y="8468"/>
                </a:lnTo>
                <a:lnTo>
                  <a:pt x="16432" y="9455"/>
                </a:lnTo>
                <a:lnTo>
                  <a:pt x="16635" y="11066"/>
                </a:lnTo>
                <a:lnTo>
                  <a:pt x="16960" y="15944"/>
                </a:lnTo>
                <a:lnTo>
                  <a:pt x="19544" y="19151"/>
                </a:lnTo>
                <a:lnTo>
                  <a:pt x="24414" y="24420"/>
                </a:lnTo>
                <a:lnTo>
                  <a:pt x="24814" y="25805"/>
                </a:lnTo>
                <a:lnTo>
                  <a:pt x="25080" y="27681"/>
                </a:lnTo>
                <a:lnTo>
                  <a:pt x="25257" y="29884"/>
                </a:lnTo>
                <a:lnTo>
                  <a:pt x="24423" y="32305"/>
                </a:lnTo>
                <a:lnTo>
                  <a:pt x="22915" y="34872"/>
                </a:lnTo>
                <a:lnTo>
                  <a:pt x="20957" y="37535"/>
                </a:lnTo>
                <a:lnTo>
                  <a:pt x="19651" y="40264"/>
                </a:lnTo>
                <a:lnTo>
                  <a:pt x="18781" y="43035"/>
                </a:lnTo>
                <a:lnTo>
                  <a:pt x="17384" y="49776"/>
                </a:lnTo>
                <a:lnTo>
                  <a:pt x="17269" y="51281"/>
                </a:lnTo>
                <a:lnTo>
                  <a:pt x="17193" y="53238"/>
                </a:lnTo>
                <a:lnTo>
                  <a:pt x="17142" y="55494"/>
                </a:lnTo>
                <a:lnTo>
                  <a:pt x="16155" y="57951"/>
                </a:lnTo>
                <a:lnTo>
                  <a:pt x="14545" y="60542"/>
                </a:lnTo>
                <a:lnTo>
                  <a:pt x="12519" y="63221"/>
                </a:lnTo>
                <a:lnTo>
                  <a:pt x="11169" y="65960"/>
                </a:lnTo>
                <a:lnTo>
                  <a:pt x="10268" y="68738"/>
                </a:lnTo>
                <a:lnTo>
                  <a:pt x="8823" y="75490"/>
                </a:lnTo>
                <a:lnTo>
                  <a:pt x="8705" y="76997"/>
                </a:lnTo>
                <a:lnTo>
                  <a:pt x="8626" y="78954"/>
                </a:lnTo>
                <a:lnTo>
                  <a:pt x="8538" y="83668"/>
                </a:lnTo>
                <a:lnTo>
                  <a:pt x="8499" y="88938"/>
                </a:lnTo>
                <a:lnTo>
                  <a:pt x="7536" y="90725"/>
                </a:lnTo>
                <a:lnTo>
                  <a:pt x="5941" y="91916"/>
                </a:lnTo>
                <a:lnTo>
                  <a:pt x="3926" y="92710"/>
                </a:lnTo>
                <a:lnTo>
                  <a:pt x="2582" y="94191"/>
                </a:lnTo>
                <a:lnTo>
                  <a:pt x="1686" y="96132"/>
                </a:lnTo>
                <a:lnTo>
                  <a:pt x="0" y="102476"/>
                </a:lnTo>
                <a:lnTo>
                  <a:pt x="4855" y="102792"/>
                </a:lnTo>
                <a:lnTo>
                  <a:pt x="144" y="102867"/>
                </a:lnTo>
                <a:lnTo>
                  <a:pt x="15502" y="102870"/>
                </a:lnTo>
                <a:lnTo>
                  <a:pt x="18896" y="100330"/>
                </a:lnTo>
                <a:lnTo>
                  <a:pt x="21135" y="98319"/>
                </a:lnTo>
                <a:lnTo>
                  <a:pt x="23580" y="96978"/>
                </a:lnTo>
                <a:lnTo>
                  <a:pt x="26163" y="96085"/>
                </a:lnTo>
                <a:lnTo>
                  <a:pt x="28837" y="95489"/>
                </a:lnTo>
                <a:lnTo>
                  <a:pt x="31572" y="94139"/>
                </a:lnTo>
                <a:lnTo>
                  <a:pt x="34348" y="92287"/>
                </a:lnTo>
                <a:lnTo>
                  <a:pt x="37151" y="90100"/>
                </a:lnTo>
                <a:lnTo>
                  <a:pt x="40925" y="88642"/>
                </a:lnTo>
                <a:lnTo>
                  <a:pt x="45346" y="87669"/>
                </a:lnTo>
                <a:lnTo>
                  <a:pt x="50198" y="87021"/>
                </a:lnTo>
                <a:lnTo>
                  <a:pt x="54385" y="86589"/>
                </a:lnTo>
                <a:lnTo>
                  <a:pt x="58130" y="86301"/>
                </a:lnTo>
                <a:lnTo>
                  <a:pt x="61578" y="86109"/>
                </a:lnTo>
                <a:lnTo>
                  <a:pt x="67950" y="85896"/>
                </a:lnTo>
                <a:lnTo>
                  <a:pt x="79801" y="85759"/>
                </a:lnTo>
                <a:lnTo>
                  <a:pt x="130987" y="85725"/>
                </a:lnTo>
                <a:lnTo>
                  <a:pt x="133962" y="84773"/>
                </a:lnTo>
                <a:lnTo>
                  <a:pt x="136898" y="83185"/>
                </a:lnTo>
                <a:lnTo>
                  <a:pt x="143903" y="78344"/>
                </a:lnTo>
                <a:lnTo>
                  <a:pt x="147401" y="77682"/>
                </a:lnTo>
                <a:lnTo>
                  <a:pt x="154185" y="77154"/>
                </a:lnTo>
                <a:lnTo>
                  <a:pt x="158748" y="77153"/>
                </a:lnTo>
                <a:lnTo>
                  <a:pt x="162772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5"/>
          <p:cNvSpPr/>
          <p:nvPr/>
        </p:nvSpPr>
        <p:spPr>
          <a:xfrm>
            <a:off x="2908935" y="2597467"/>
            <a:ext cx="77153" cy="247377"/>
          </a:xfrm>
          <a:custGeom>
            <a:avLst/>
            <a:gdLst/>
            <a:ahLst/>
            <a:cxnLst/>
            <a:rect l="0" t="0" r="0" b="0"/>
            <a:pathLst>
              <a:path w="77153" h="247377">
                <a:moveTo>
                  <a:pt x="0" y="0"/>
                </a:moveTo>
                <a:lnTo>
                  <a:pt x="12770" y="12770"/>
                </a:lnTo>
                <a:lnTo>
                  <a:pt x="14228" y="15181"/>
                </a:lnTo>
                <a:lnTo>
                  <a:pt x="15848" y="20400"/>
                </a:lnTo>
                <a:lnTo>
                  <a:pt x="17233" y="23125"/>
                </a:lnTo>
                <a:lnTo>
                  <a:pt x="19108" y="25894"/>
                </a:lnTo>
                <a:lnTo>
                  <a:pt x="21311" y="28693"/>
                </a:lnTo>
                <a:lnTo>
                  <a:pt x="22780" y="31511"/>
                </a:lnTo>
                <a:lnTo>
                  <a:pt x="24411" y="37182"/>
                </a:lnTo>
                <a:lnTo>
                  <a:pt x="25799" y="40981"/>
                </a:lnTo>
                <a:lnTo>
                  <a:pt x="27677" y="45418"/>
                </a:lnTo>
                <a:lnTo>
                  <a:pt x="29881" y="50281"/>
                </a:lnTo>
                <a:lnTo>
                  <a:pt x="32303" y="54476"/>
                </a:lnTo>
                <a:lnTo>
                  <a:pt x="34870" y="58225"/>
                </a:lnTo>
                <a:lnTo>
                  <a:pt x="37534" y="61676"/>
                </a:lnTo>
                <a:lnTo>
                  <a:pt x="39310" y="65883"/>
                </a:lnTo>
                <a:lnTo>
                  <a:pt x="40494" y="70592"/>
                </a:lnTo>
                <a:lnTo>
                  <a:pt x="41283" y="75636"/>
                </a:lnTo>
                <a:lnTo>
                  <a:pt x="41809" y="80904"/>
                </a:lnTo>
                <a:lnTo>
                  <a:pt x="42160" y="86321"/>
                </a:lnTo>
                <a:lnTo>
                  <a:pt x="42394" y="91837"/>
                </a:lnTo>
                <a:lnTo>
                  <a:pt x="43503" y="97420"/>
                </a:lnTo>
                <a:lnTo>
                  <a:pt x="45194" y="103047"/>
                </a:lnTo>
                <a:lnTo>
                  <a:pt x="47274" y="108703"/>
                </a:lnTo>
                <a:lnTo>
                  <a:pt x="48661" y="115331"/>
                </a:lnTo>
                <a:lnTo>
                  <a:pt x="49586" y="122607"/>
                </a:lnTo>
                <a:lnTo>
                  <a:pt x="50613" y="136407"/>
                </a:lnTo>
                <a:lnTo>
                  <a:pt x="51069" y="145715"/>
                </a:lnTo>
                <a:lnTo>
                  <a:pt x="51272" y="155568"/>
                </a:lnTo>
                <a:lnTo>
                  <a:pt x="51434" y="215836"/>
                </a:lnTo>
                <a:lnTo>
                  <a:pt x="52386" y="219138"/>
                </a:lnTo>
                <a:lnTo>
                  <a:pt x="53974" y="222292"/>
                </a:lnTo>
                <a:lnTo>
                  <a:pt x="58815" y="229647"/>
                </a:lnTo>
                <a:lnTo>
                  <a:pt x="60165" y="231203"/>
                </a:lnTo>
                <a:lnTo>
                  <a:pt x="62017" y="233193"/>
                </a:lnTo>
                <a:lnTo>
                  <a:pt x="67283" y="238680"/>
                </a:lnTo>
                <a:lnTo>
                  <a:pt x="68668" y="239130"/>
                </a:lnTo>
                <a:lnTo>
                  <a:pt x="70543" y="239430"/>
                </a:lnTo>
                <a:lnTo>
                  <a:pt x="72746" y="239630"/>
                </a:lnTo>
                <a:lnTo>
                  <a:pt x="74215" y="240716"/>
                </a:lnTo>
                <a:lnTo>
                  <a:pt x="75194" y="242392"/>
                </a:lnTo>
                <a:lnTo>
                  <a:pt x="76765" y="247376"/>
                </a:lnTo>
                <a:lnTo>
                  <a:pt x="76894" y="246832"/>
                </a:lnTo>
                <a:lnTo>
                  <a:pt x="77152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6"/>
          <p:cNvSpPr/>
          <p:nvPr/>
        </p:nvSpPr>
        <p:spPr>
          <a:xfrm>
            <a:off x="4212342" y="3960609"/>
            <a:ext cx="213926" cy="197054"/>
          </a:xfrm>
          <a:custGeom>
            <a:avLst/>
            <a:gdLst/>
            <a:ahLst/>
            <a:cxnLst/>
            <a:rect l="0" t="0" r="0" b="0"/>
            <a:pathLst>
              <a:path w="213926" h="197054">
                <a:moveTo>
                  <a:pt x="8185" y="34176"/>
                </a:moveTo>
                <a:lnTo>
                  <a:pt x="13124" y="34176"/>
                </a:lnTo>
                <a:lnTo>
                  <a:pt x="11015" y="34176"/>
                </a:lnTo>
                <a:lnTo>
                  <a:pt x="11024" y="33223"/>
                </a:lnTo>
                <a:lnTo>
                  <a:pt x="13575" y="29625"/>
                </a:lnTo>
                <a:lnTo>
                  <a:pt x="17883" y="24851"/>
                </a:lnTo>
                <a:lnTo>
                  <a:pt x="20365" y="22244"/>
                </a:lnTo>
                <a:lnTo>
                  <a:pt x="22973" y="20506"/>
                </a:lnTo>
                <a:lnTo>
                  <a:pt x="28410" y="18576"/>
                </a:lnTo>
                <a:lnTo>
                  <a:pt x="32145" y="17108"/>
                </a:lnTo>
                <a:lnTo>
                  <a:pt x="36542" y="15177"/>
                </a:lnTo>
                <a:lnTo>
                  <a:pt x="41377" y="12937"/>
                </a:lnTo>
                <a:lnTo>
                  <a:pt x="45553" y="11445"/>
                </a:lnTo>
                <a:lnTo>
                  <a:pt x="49290" y="10449"/>
                </a:lnTo>
                <a:lnTo>
                  <a:pt x="52733" y="9785"/>
                </a:lnTo>
                <a:lnTo>
                  <a:pt x="56934" y="8390"/>
                </a:lnTo>
                <a:lnTo>
                  <a:pt x="61639" y="6508"/>
                </a:lnTo>
                <a:lnTo>
                  <a:pt x="66681" y="4300"/>
                </a:lnTo>
                <a:lnTo>
                  <a:pt x="71947" y="2829"/>
                </a:lnTo>
                <a:lnTo>
                  <a:pt x="77363" y="1848"/>
                </a:lnTo>
                <a:lnTo>
                  <a:pt x="82879" y="1194"/>
                </a:lnTo>
                <a:lnTo>
                  <a:pt x="88460" y="758"/>
                </a:lnTo>
                <a:lnTo>
                  <a:pt x="94087" y="467"/>
                </a:lnTo>
                <a:lnTo>
                  <a:pt x="108567" y="58"/>
                </a:lnTo>
                <a:lnTo>
                  <a:pt x="112254" y="0"/>
                </a:lnTo>
                <a:lnTo>
                  <a:pt x="116617" y="915"/>
                </a:lnTo>
                <a:lnTo>
                  <a:pt x="121431" y="2477"/>
                </a:lnTo>
                <a:lnTo>
                  <a:pt x="126545" y="4470"/>
                </a:lnTo>
                <a:lnTo>
                  <a:pt x="130907" y="5800"/>
                </a:lnTo>
                <a:lnTo>
                  <a:pt x="134767" y="6686"/>
                </a:lnTo>
                <a:lnTo>
                  <a:pt x="138293" y="7276"/>
                </a:lnTo>
                <a:lnTo>
                  <a:pt x="144750" y="10473"/>
                </a:lnTo>
                <a:lnTo>
                  <a:pt x="150796" y="15068"/>
                </a:lnTo>
                <a:lnTo>
                  <a:pt x="156657" y="20286"/>
                </a:lnTo>
                <a:lnTo>
                  <a:pt x="162438" y="25780"/>
                </a:lnTo>
                <a:lnTo>
                  <a:pt x="165313" y="28579"/>
                </a:lnTo>
                <a:lnTo>
                  <a:pt x="167229" y="31397"/>
                </a:lnTo>
                <a:lnTo>
                  <a:pt x="169359" y="37068"/>
                </a:lnTo>
                <a:lnTo>
                  <a:pt x="170879" y="40866"/>
                </a:lnTo>
                <a:lnTo>
                  <a:pt x="172846" y="45304"/>
                </a:lnTo>
                <a:lnTo>
                  <a:pt x="175109" y="50167"/>
                </a:lnTo>
                <a:lnTo>
                  <a:pt x="176618" y="54362"/>
                </a:lnTo>
                <a:lnTo>
                  <a:pt x="177623" y="58110"/>
                </a:lnTo>
                <a:lnTo>
                  <a:pt x="178294" y="61562"/>
                </a:lnTo>
                <a:lnTo>
                  <a:pt x="177788" y="64816"/>
                </a:lnTo>
                <a:lnTo>
                  <a:pt x="174687" y="70971"/>
                </a:lnTo>
                <a:lnTo>
                  <a:pt x="172526" y="74898"/>
                </a:lnTo>
                <a:lnTo>
                  <a:pt x="164935" y="89527"/>
                </a:lnTo>
                <a:lnTo>
                  <a:pt x="159449" y="100369"/>
                </a:lnTo>
                <a:lnTo>
                  <a:pt x="155700" y="104975"/>
                </a:lnTo>
                <a:lnTo>
                  <a:pt x="151296" y="108998"/>
                </a:lnTo>
                <a:lnTo>
                  <a:pt x="146455" y="112632"/>
                </a:lnTo>
                <a:lnTo>
                  <a:pt x="142275" y="116007"/>
                </a:lnTo>
                <a:lnTo>
                  <a:pt x="138536" y="119210"/>
                </a:lnTo>
                <a:lnTo>
                  <a:pt x="135090" y="122298"/>
                </a:lnTo>
                <a:lnTo>
                  <a:pt x="131841" y="126261"/>
                </a:lnTo>
                <a:lnTo>
                  <a:pt x="128723" y="130809"/>
                </a:lnTo>
                <a:lnTo>
                  <a:pt x="125691" y="135745"/>
                </a:lnTo>
                <a:lnTo>
                  <a:pt x="121765" y="139988"/>
                </a:lnTo>
                <a:lnTo>
                  <a:pt x="117242" y="143770"/>
                </a:lnTo>
                <a:lnTo>
                  <a:pt x="112322" y="147244"/>
                </a:lnTo>
                <a:lnTo>
                  <a:pt x="108090" y="149559"/>
                </a:lnTo>
                <a:lnTo>
                  <a:pt x="104316" y="151103"/>
                </a:lnTo>
                <a:lnTo>
                  <a:pt x="100847" y="152132"/>
                </a:lnTo>
                <a:lnTo>
                  <a:pt x="96630" y="153771"/>
                </a:lnTo>
                <a:lnTo>
                  <a:pt x="91913" y="155816"/>
                </a:lnTo>
                <a:lnTo>
                  <a:pt x="86864" y="158131"/>
                </a:lnTo>
                <a:lnTo>
                  <a:pt x="82545" y="160628"/>
                </a:lnTo>
                <a:lnTo>
                  <a:pt x="78713" y="163245"/>
                </a:lnTo>
                <a:lnTo>
                  <a:pt x="75206" y="165941"/>
                </a:lnTo>
                <a:lnTo>
                  <a:pt x="70963" y="167739"/>
                </a:lnTo>
                <a:lnTo>
                  <a:pt x="66230" y="168938"/>
                </a:lnTo>
                <a:lnTo>
                  <a:pt x="61169" y="169737"/>
                </a:lnTo>
                <a:lnTo>
                  <a:pt x="56843" y="170270"/>
                </a:lnTo>
                <a:lnTo>
                  <a:pt x="53006" y="170625"/>
                </a:lnTo>
                <a:lnTo>
                  <a:pt x="49495" y="170862"/>
                </a:lnTo>
                <a:lnTo>
                  <a:pt x="43055" y="171125"/>
                </a:lnTo>
                <a:lnTo>
                  <a:pt x="34075" y="171273"/>
                </a:lnTo>
                <a:lnTo>
                  <a:pt x="22507" y="171323"/>
                </a:lnTo>
                <a:lnTo>
                  <a:pt x="20590" y="170375"/>
                </a:lnTo>
                <a:lnTo>
                  <a:pt x="19313" y="168790"/>
                </a:lnTo>
                <a:lnTo>
                  <a:pt x="18461" y="166781"/>
                </a:lnTo>
                <a:lnTo>
                  <a:pt x="16940" y="165442"/>
                </a:lnTo>
                <a:lnTo>
                  <a:pt x="14975" y="164549"/>
                </a:lnTo>
                <a:lnTo>
                  <a:pt x="12711" y="163954"/>
                </a:lnTo>
                <a:lnTo>
                  <a:pt x="11203" y="162604"/>
                </a:lnTo>
                <a:lnTo>
                  <a:pt x="10197" y="160753"/>
                </a:lnTo>
                <a:lnTo>
                  <a:pt x="9527" y="158565"/>
                </a:lnTo>
                <a:lnTo>
                  <a:pt x="8127" y="157107"/>
                </a:lnTo>
                <a:lnTo>
                  <a:pt x="6241" y="156135"/>
                </a:lnTo>
                <a:lnTo>
                  <a:pt x="0" y="154304"/>
                </a:lnTo>
                <a:lnTo>
                  <a:pt x="5580" y="148321"/>
                </a:lnTo>
                <a:lnTo>
                  <a:pt x="7027" y="146820"/>
                </a:lnTo>
                <a:lnTo>
                  <a:pt x="10210" y="146152"/>
                </a:lnTo>
                <a:lnTo>
                  <a:pt x="15753" y="145855"/>
                </a:lnTo>
                <a:lnTo>
                  <a:pt x="24566" y="145724"/>
                </a:lnTo>
                <a:lnTo>
                  <a:pt x="28630" y="144736"/>
                </a:lnTo>
                <a:lnTo>
                  <a:pt x="32293" y="143125"/>
                </a:lnTo>
                <a:lnTo>
                  <a:pt x="35687" y="141098"/>
                </a:lnTo>
                <a:lnTo>
                  <a:pt x="39855" y="139748"/>
                </a:lnTo>
                <a:lnTo>
                  <a:pt x="44538" y="138847"/>
                </a:lnTo>
                <a:lnTo>
                  <a:pt x="49565" y="138247"/>
                </a:lnTo>
                <a:lnTo>
                  <a:pt x="53869" y="137846"/>
                </a:lnTo>
                <a:lnTo>
                  <a:pt x="57691" y="137579"/>
                </a:lnTo>
                <a:lnTo>
                  <a:pt x="61192" y="137402"/>
                </a:lnTo>
                <a:lnTo>
                  <a:pt x="70161" y="137204"/>
                </a:lnTo>
                <a:lnTo>
                  <a:pt x="91441" y="137077"/>
                </a:lnTo>
                <a:lnTo>
                  <a:pt x="97027" y="138019"/>
                </a:lnTo>
                <a:lnTo>
                  <a:pt x="102655" y="139600"/>
                </a:lnTo>
                <a:lnTo>
                  <a:pt x="108313" y="141606"/>
                </a:lnTo>
                <a:lnTo>
                  <a:pt x="113989" y="142943"/>
                </a:lnTo>
                <a:lnTo>
                  <a:pt x="119679" y="143835"/>
                </a:lnTo>
                <a:lnTo>
                  <a:pt x="125377" y="144429"/>
                </a:lnTo>
                <a:lnTo>
                  <a:pt x="130128" y="144826"/>
                </a:lnTo>
                <a:lnTo>
                  <a:pt x="134248" y="145090"/>
                </a:lnTo>
                <a:lnTo>
                  <a:pt x="137947" y="145266"/>
                </a:lnTo>
                <a:lnTo>
                  <a:pt x="142318" y="146336"/>
                </a:lnTo>
                <a:lnTo>
                  <a:pt x="147137" y="148002"/>
                </a:lnTo>
                <a:lnTo>
                  <a:pt x="152255" y="150065"/>
                </a:lnTo>
                <a:lnTo>
                  <a:pt x="156619" y="152393"/>
                </a:lnTo>
                <a:lnTo>
                  <a:pt x="160481" y="154897"/>
                </a:lnTo>
                <a:lnTo>
                  <a:pt x="164008" y="157519"/>
                </a:lnTo>
                <a:lnTo>
                  <a:pt x="170467" y="160432"/>
                </a:lnTo>
                <a:lnTo>
                  <a:pt x="173523" y="161209"/>
                </a:lnTo>
                <a:lnTo>
                  <a:pt x="179459" y="164613"/>
                </a:lnTo>
                <a:lnTo>
                  <a:pt x="185272" y="169300"/>
                </a:lnTo>
                <a:lnTo>
                  <a:pt x="191030" y="174558"/>
                </a:lnTo>
                <a:lnTo>
                  <a:pt x="196597" y="179804"/>
                </a:lnTo>
                <a:lnTo>
                  <a:pt x="200826" y="183989"/>
                </a:lnTo>
                <a:lnTo>
                  <a:pt x="202335" y="186439"/>
                </a:lnTo>
                <a:lnTo>
                  <a:pt x="204012" y="191701"/>
                </a:lnTo>
                <a:lnTo>
                  <a:pt x="204955" y="195467"/>
                </a:lnTo>
                <a:lnTo>
                  <a:pt x="206040" y="195996"/>
                </a:lnTo>
                <a:lnTo>
                  <a:pt x="207716" y="196348"/>
                </a:lnTo>
                <a:lnTo>
                  <a:pt x="213925" y="1970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7"/>
          <p:cNvSpPr/>
          <p:nvPr/>
        </p:nvSpPr>
        <p:spPr>
          <a:xfrm>
            <a:off x="4494847" y="3926204"/>
            <a:ext cx="145733" cy="385764"/>
          </a:xfrm>
          <a:custGeom>
            <a:avLst/>
            <a:gdLst/>
            <a:ahLst/>
            <a:cxnLst/>
            <a:rect l="0" t="0" r="0" b="0"/>
            <a:pathLst>
              <a:path w="145733" h="385764">
                <a:moveTo>
                  <a:pt x="145732" y="0"/>
                </a:moveTo>
                <a:lnTo>
                  <a:pt x="145732" y="20152"/>
                </a:lnTo>
                <a:lnTo>
                  <a:pt x="143193" y="28324"/>
                </a:lnTo>
                <a:lnTo>
                  <a:pt x="139841" y="38306"/>
                </a:lnTo>
                <a:lnTo>
                  <a:pt x="138351" y="49093"/>
                </a:lnTo>
                <a:lnTo>
                  <a:pt x="135150" y="60237"/>
                </a:lnTo>
                <a:lnTo>
                  <a:pt x="132962" y="65876"/>
                </a:lnTo>
                <a:lnTo>
                  <a:pt x="127992" y="79761"/>
                </a:lnTo>
                <a:lnTo>
                  <a:pt x="117040" y="111958"/>
                </a:lnTo>
                <a:lnTo>
                  <a:pt x="114222" y="119407"/>
                </a:lnTo>
                <a:lnTo>
                  <a:pt x="111390" y="126277"/>
                </a:lnTo>
                <a:lnTo>
                  <a:pt x="108550" y="132762"/>
                </a:lnTo>
                <a:lnTo>
                  <a:pt x="104752" y="139943"/>
                </a:lnTo>
                <a:lnTo>
                  <a:pt x="100315" y="147588"/>
                </a:lnTo>
                <a:lnTo>
                  <a:pt x="95452" y="155542"/>
                </a:lnTo>
                <a:lnTo>
                  <a:pt x="91257" y="163703"/>
                </a:lnTo>
                <a:lnTo>
                  <a:pt x="87508" y="172000"/>
                </a:lnTo>
                <a:lnTo>
                  <a:pt x="84056" y="180389"/>
                </a:lnTo>
                <a:lnTo>
                  <a:pt x="79850" y="188840"/>
                </a:lnTo>
                <a:lnTo>
                  <a:pt x="75141" y="197331"/>
                </a:lnTo>
                <a:lnTo>
                  <a:pt x="70096" y="205849"/>
                </a:lnTo>
                <a:lnTo>
                  <a:pt x="65781" y="214385"/>
                </a:lnTo>
                <a:lnTo>
                  <a:pt x="61952" y="222934"/>
                </a:lnTo>
                <a:lnTo>
                  <a:pt x="58446" y="231490"/>
                </a:lnTo>
                <a:lnTo>
                  <a:pt x="55157" y="240052"/>
                </a:lnTo>
                <a:lnTo>
                  <a:pt x="48962" y="257185"/>
                </a:lnTo>
                <a:lnTo>
                  <a:pt x="45976" y="264802"/>
                </a:lnTo>
                <a:lnTo>
                  <a:pt x="43033" y="271785"/>
                </a:lnTo>
                <a:lnTo>
                  <a:pt x="37223" y="284624"/>
                </a:lnTo>
                <a:lnTo>
                  <a:pt x="28597" y="302562"/>
                </a:lnTo>
                <a:lnTo>
                  <a:pt x="22870" y="314177"/>
                </a:lnTo>
                <a:lnTo>
                  <a:pt x="20009" y="318989"/>
                </a:lnTo>
                <a:lnTo>
                  <a:pt x="17150" y="323150"/>
                </a:lnTo>
                <a:lnTo>
                  <a:pt x="14291" y="326876"/>
                </a:lnTo>
                <a:lnTo>
                  <a:pt x="12385" y="331265"/>
                </a:lnTo>
                <a:lnTo>
                  <a:pt x="10267" y="341221"/>
                </a:lnTo>
                <a:lnTo>
                  <a:pt x="9074" y="352987"/>
                </a:lnTo>
                <a:lnTo>
                  <a:pt x="8721" y="362505"/>
                </a:lnTo>
                <a:lnTo>
                  <a:pt x="7719" y="365495"/>
                </a:lnTo>
                <a:lnTo>
                  <a:pt x="4066" y="371358"/>
                </a:lnTo>
                <a:lnTo>
                  <a:pt x="1807" y="377138"/>
                </a:lnTo>
                <a:lnTo>
                  <a:pt x="0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8"/>
          <p:cNvSpPr/>
          <p:nvPr/>
        </p:nvSpPr>
        <p:spPr>
          <a:xfrm>
            <a:off x="4640579" y="4106262"/>
            <a:ext cx="195826" cy="231424"/>
          </a:xfrm>
          <a:custGeom>
            <a:avLst/>
            <a:gdLst/>
            <a:ahLst/>
            <a:cxnLst/>
            <a:rect l="0" t="0" r="0" b="0"/>
            <a:pathLst>
              <a:path w="195826" h="231424">
                <a:moveTo>
                  <a:pt x="0" y="59973"/>
                </a:moveTo>
                <a:lnTo>
                  <a:pt x="0" y="52592"/>
                </a:lnTo>
                <a:lnTo>
                  <a:pt x="4551" y="47202"/>
                </a:lnTo>
                <a:lnTo>
                  <a:pt x="9325" y="42232"/>
                </a:lnTo>
                <a:lnTo>
                  <a:pt x="11932" y="39573"/>
                </a:lnTo>
                <a:lnTo>
                  <a:pt x="14622" y="37800"/>
                </a:lnTo>
                <a:lnTo>
                  <a:pt x="20152" y="35831"/>
                </a:lnTo>
                <a:lnTo>
                  <a:pt x="23912" y="34353"/>
                </a:lnTo>
                <a:lnTo>
                  <a:pt x="28324" y="32415"/>
                </a:lnTo>
                <a:lnTo>
                  <a:pt x="33170" y="30171"/>
                </a:lnTo>
                <a:lnTo>
                  <a:pt x="38306" y="28675"/>
                </a:lnTo>
                <a:lnTo>
                  <a:pt x="43635" y="27678"/>
                </a:lnTo>
                <a:lnTo>
                  <a:pt x="49092" y="27013"/>
                </a:lnTo>
                <a:lnTo>
                  <a:pt x="53684" y="25617"/>
                </a:lnTo>
                <a:lnTo>
                  <a:pt x="57697" y="23734"/>
                </a:lnTo>
                <a:lnTo>
                  <a:pt x="61325" y="21526"/>
                </a:lnTo>
                <a:lnTo>
                  <a:pt x="65648" y="19102"/>
                </a:lnTo>
                <a:lnTo>
                  <a:pt x="75533" y="13868"/>
                </a:lnTo>
                <a:lnTo>
                  <a:pt x="80835" y="12091"/>
                </a:lnTo>
                <a:lnTo>
                  <a:pt x="86275" y="10907"/>
                </a:lnTo>
                <a:lnTo>
                  <a:pt x="91807" y="10117"/>
                </a:lnTo>
                <a:lnTo>
                  <a:pt x="97400" y="8638"/>
                </a:lnTo>
                <a:lnTo>
                  <a:pt x="103033" y="6700"/>
                </a:lnTo>
                <a:lnTo>
                  <a:pt x="108694" y="4455"/>
                </a:lnTo>
                <a:lnTo>
                  <a:pt x="114373" y="2958"/>
                </a:lnTo>
                <a:lnTo>
                  <a:pt x="120064" y="1961"/>
                </a:lnTo>
                <a:lnTo>
                  <a:pt x="125763" y="1295"/>
                </a:lnTo>
                <a:lnTo>
                  <a:pt x="130515" y="852"/>
                </a:lnTo>
                <a:lnTo>
                  <a:pt x="134635" y="556"/>
                </a:lnTo>
                <a:lnTo>
                  <a:pt x="138335" y="359"/>
                </a:lnTo>
                <a:lnTo>
                  <a:pt x="147525" y="140"/>
                </a:lnTo>
                <a:lnTo>
                  <a:pt x="164396" y="0"/>
                </a:lnTo>
                <a:lnTo>
                  <a:pt x="167700" y="941"/>
                </a:lnTo>
                <a:lnTo>
                  <a:pt x="170855" y="2520"/>
                </a:lnTo>
                <a:lnTo>
                  <a:pt x="176901" y="6816"/>
                </a:lnTo>
                <a:lnTo>
                  <a:pt x="182763" y="11900"/>
                </a:lnTo>
                <a:lnTo>
                  <a:pt x="184707" y="14589"/>
                </a:lnTo>
                <a:lnTo>
                  <a:pt x="186867" y="20117"/>
                </a:lnTo>
                <a:lnTo>
                  <a:pt x="190367" y="25749"/>
                </a:lnTo>
                <a:lnTo>
                  <a:pt x="192634" y="28584"/>
                </a:lnTo>
                <a:lnTo>
                  <a:pt x="194145" y="32379"/>
                </a:lnTo>
                <a:lnTo>
                  <a:pt x="195153" y="36815"/>
                </a:lnTo>
                <a:lnTo>
                  <a:pt x="195825" y="41677"/>
                </a:lnTo>
                <a:lnTo>
                  <a:pt x="195320" y="46823"/>
                </a:lnTo>
                <a:lnTo>
                  <a:pt x="194031" y="52158"/>
                </a:lnTo>
                <a:lnTo>
                  <a:pt x="192219" y="57621"/>
                </a:lnTo>
                <a:lnTo>
                  <a:pt x="191011" y="63167"/>
                </a:lnTo>
                <a:lnTo>
                  <a:pt x="190206" y="68770"/>
                </a:lnTo>
                <a:lnTo>
                  <a:pt x="189669" y="74410"/>
                </a:lnTo>
                <a:lnTo>
                  <a:pt x="189311" y="80075"/>
                </a:lnTo>
                <a:lnTo>
                  <a:pt x="188914" y="91449"/>
                </a:lnTo>
                <a:lnTo>
                  <a:pt x="187855" y="98102"/>
                </a:lnTo>
                <a:lnTo>
                  <a:pt x="186197" y="105395"/>
                </a:lnTo>
                <a:lnTo>
                  <a:pt x="184139" y="113114"/>
                </a:lnTo>
                <a:lnTo>
                  <a:pt x="181815" y="120165"/>
                </a:lnTo>
                <a:lnTo>
                  <a:pt x="179312" y="126771"/>
                </a:lnTo>
                <a:lnTo>
                  <a:pt x="176692" y="133080"/>
                </a:lnTo>
                <a:lnTo>
                  <a:pt x="174944" y="139191"/>
                </a:lnTo>
                <a:lnTo>
                  <a:pt x="173780" y="145170"/>
                </a:lnTo>
                <a:lnTo>
                  <a:pt x="173003" y="151061"/>
                </a:lnTo>
                <a:lnTo>
                  <a:pt x="171534" y="156893"/>
                </a:lnTo>
                <a:lnTo>
                  <a:pt x="169601" y="162686"/>
                </a:lnTo>
                <a:lnTo>
                  <a:pt x="167360" y="168453"/>
                </a:lnTo>
                <a:lnTo>
                  <a:pt x="165866" y="174203"/>
                </a:lnTo>
                <a:lnTo>
                  <a:pt x="164870" y="179941"/>
                </a:lnTo>
                <a:lnTo>
                  <a:pt x="164206" y="185672"/>
                </a:lnTo>
                <a:lnTo>
                  <a:pt x="162811" y="190445"/>
                </a:lnTo>
                <a:lnTo>
                  <a:pt x="160929" y="194579"/>
                </a:lnTo>
                <a:lnTo>
                  <a:pt x="157249" y="201713"/>
                </a:lnTo>
                <a:lnTo>
                  <a:pt x="155613" y="208058"/>
                </a:lnTo>
                <a:lnTo>
                  <a:pt x="152347" y="214053"/>
                </a:lnTo>
                <a:lnTo>
                  <a:pt x="150142" y="216986"/>
                </a:lnTo>
                <a:lnTo>
                  <a:pt x="147693" y="222784"/>
                </a:lnTo>
                <a:lnTo>
                  <a:pt x="145733" y="2314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"/>
          <p:cNvSpPr/>
          <p:nvPr/>
        </p:nvSpPr>
        <p:spPr>
          <a:xfrm>
            <a:off x="4692015" y="4200525"/>
            <a:ext cx="308611" cy="42863"/>
          </a:xfrm>
          <a:custGeom>
            <a:avLst/>
            <a:gdLst/>
            <a:ahLst/>
            <a:cxnLst/>
            <a:rect l="0" t="0" r="0" b="0"/>
            <a:pathLst>
              <a:path w="308611" h="42863">
                <a:moveTo>
                  <a:pt x="0" y="42862"/>
                </a:moveTo>
                <a:lnTo>
                  <a:pt x="17321" y="42862"/>
                </a:lnTo>
                <a:lnTo>
                  <a:pt x="22025" y="41910"/>
                </a:lnTo>
                <a:lnTo>
                  <a:pt x="27065" y="40322"/>
                </a:lnTo>
                <a:lnTo>
                  <a:pt x="32331" y="38312"/>
                </a:lnTo>
                <a:lnTo>
                  <a:pt x="37747" y="36971"/>
                </a:lnTo>
                <a:lnTo>
                  <a:pt x="43262" y="36077"/>
                </a:lnTo>
                <a:lnTo>
                  <a:pt x="48844" y="35481"/>
                </a:lnTo>
                <a:lnTo>
                  <a:pt x="54470" y="35084"/>
                </a:lnTo>
                <a:lnTo>
                  <a:pt x="60125" y="34819"/>
                </a:lnTo>
                <a:lnTo>
                  <a:pt x="65801" y="34643"/>
                </a:lnTo>
                <a:lnTo>
                  <a:pt x="72443" y="33573"/>
                </a:lnTo>
                <a:lnTo>
                  <a:pt x="79727" y="31906"/>
                </a:lnTo>
                <a:lnTo>
                  <a:pt x="87441" y="29843"/>
                </a:lnTo>
                <a:lnTo>
                  <a:pt x="95442" y="28468"/>
                </a:lnTo>
                <a:lnTo>
                  <a:pt x="103632" y="27551"/>
                </a:lnTo>
                <a:lnTo>
                  <a:pt x="111951" y="26940"/>
                </a:lnTo>
                <a:lnTo>
                  <a:pt x="120354" y="25580"/>
                </a:lnTo>
                <a:lnTo>
                  <a:pt x="128813" y="23721"/>
                </a:lnTo>
                <a:lnTo>
                  <a:pt x="137310" y="21528"/>
                </a:lnTo>
                <a:lnTo>
                  <a:pt x="145833" y="20067"/>
                </a:lnTo>
                <a:lnTo>
                  <a:pt x="154372" y="19093"/>
                </a:lnTo>
                <a:lnTo>
                  <a:pt x="162921" y="18443"/>
                </a:lnTo>
                <a:lnTo>
                  <a:pt x="171479" y="17058"/>
                </a:lnTo>
                <a:lnTo>
                  <a:pt x="180042" y="15182"/>
                </a:lnTo>
                <a:lnTo>
                  <a:pt x="188608" y="12979"/>
                </a:lnTo>
                <a:lnTo>
                  <a:pt x="196224" y="11510"/>
                </a:lnTo>
                <a:lnTo>
                  <a:pt x="203205" y="10531"/>
                </a:lnTo>
                <a:lnTo>
                  <a:pt x="209765" y="9878"/>
                </a:lnTo>
                <a:lnTo>
                  <a:pt x="216996" y="9442"/>
                </a:lnTo>
                <a:lnTo>
                  <a:pt x="232650" y="8959"/>
                </a:lnTo>
                <a:lnTo>
                  <a:pt x="265152" y="8623"/>
                </a:lnTo>
                <a:lnTo>
                  <a:pt x="288489" y="8582"/>
                </a:lnTo>
                <a:lnTo>
                  <a:pt x="293291" y="7626"/>
                </a:lnTo>
                <a:lnTo>
                  <a:pt x="297445" y="6037"/>
                </a:lnTo>
                <a:lnTo>
                  <a:pt x="30861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0"/>
          <p:cNvSpPr/>
          <p:nvPr/>
        </p:nvSpPr>
        <p:spPr>
          <a:xfrm>
            <a:off x="5317807" y="4723835"/>
            <a:ext cx="154306" cy="153521"/>
          </a:xfrm>
          <a:custGeom>
            <a:avLst/>
            <a:gdLst/>
            <a:ahLst/>
            <a:cxnLst/>
            <a:rect l="0" t="0" r="0" b="0"/>
            <a:pathLst>
              <a:path w="154306" h="153521">
                <a:moveTo>
                  <a:pt x="0" y="51047"/>
                </a:moveTo>
                <a:lnTo>
                  <a:pt x="4551" y="46497"/>
                </a:lnTo>
                <a:lnTo>
                  <a:pt x="6844" y="45156"/>
                </a:lnTo>
                <a:lnTo>
                  <a:pt x="9325" y="44262"/>
                </a:lnTo>
                <a:lnTo>
                  <a:pt x="11932" y="43666"/>
                </a:lnTo>
                <a:lnTo>
                  <a:pt x="14622" y="42317"/>
                </a:lnTo>
                <a:lnTo>
                  <a:pt x="17368" y="40464"/>
                </a:lnTo>
                <a:lnTo>
                  <a:pt x="20152" y="38277"/>
                </a:lnTo>
                <a:lnTo>
                  <a:pt x="22007" y="35866"/>
                </a:lnTo>
                <a:lnTo>
                  <a:pt x="23244" y="33307"/>
                </a:lnTo>
                <a:lnTo>
                  <a:pt x="24068" y="30648"/>
                </a:lnTo>
                <a:lnTo>
                  <a:pt x="26523" y="27922"/>
                </a:lnTo>
                <a:lnTo>
                  <a:pt x="30065" y="25153"/>
                </a:lnTo>
                <a:lnTo>
                  <a:pt x="34331" y="22355"/>
                </a:lnTo>
                <a:lnTo>
                  <a:pt x="38127" y="20489"/>
                </a:lnTo>
                <a:lnTo>
                  <a:pt x="41610" y="19245"/>
                </a:lnTo>
                <a:lnTo>
                  <a:pt x="44885" y="18416"/>
                </a:lnTo>
                <a:lnTo>
                  <a:pt x="48974" y="16910"/>
                </a:lnTo>
                <a:lnTo>
                  <a:pt x="53604" y="14954"/>
                </a:lnTo>
                <a:lnTo>
                  <a:pt x="58597" y="12698"/>
                </a:lnTo>
                <a:lnTo>
                  <a:pt x="62877" y="11194"/>
                </a:lnTo>
                <a:lnTo>
                  <a:pt x="66683" y="10191"/>
                </a:lnTo>
                <a:lnTo>
                  <a:pt x="70173" y="9522"/>
                </a:lnTo>
                <a:lnTo>
                  <a:pt x="73452" y="8124"/>
                </a:lnTo>
                <a:lnTo>
                  <a:pt x="76590" y="6239"/>
                </a:lnTo>
                <a:lnTo>
                  <a:pt x="79636" y="4030"/>
                </a:lnTo>
                <a:lnTo>
                  <a:pt x="82618" y="2557"/>
                </a:lnTo>
                <a:lnTo>
                  <a:pt x="85558" y="1576"/>
                </a:lnTo>
                <a:lnTo>
                  <a:pt x="88471" y="921"/>
                </a:lnTo>
                <a:lnTo>
                  <a:pt x="91366" y="485"/>
                </a:lnTo>
                <a:lnTo>
                  <a:pt x="94248" y="194"/>
                </a:lnTo>
                <a:lnTo>
                  <a:pt x="97122" y="0"/>
                </a:lnTo>
                <a:lnTo>
                  <a:pt x="99991" y="823"/>
                </a:lnTo>
                <a:lnTo>
                  <a:pt x="102855" y="2324"/>
                </a:lnTo>
                <a:lnTo>
                  <a:pt x="105718" y="4278"/>
                </a:lnTo>
                <a:lnTo>
                  <a:pt x="108579" y="5580"/>
                </a:lnTo>
                <a:lnTo>
                  <a:pt x="111438" y="6449"/>
                </a:lnTo>
                <a:lnTo>
                  <a:pt x="114297" y="7027"/>
                </a:lnTo>
                <a:lnTo>
                  <a:pt x="117156" y="7413"/>
                </a:lnTo>
                <a:lnTo>
                  <a:pt x="120014" y="7670"/>
                </a:lnTo>
                <a:lnTo>
                  <a:pt x="122872" y="7842"/>
                </a:lnTo>
                <a:lnTo>
                  <a:pt x="125730" y="8909"/>
                </a:lnTo>
                <a:lnTo>
                  <a:pt x="128587" y="10572"/>
                </a:lnTo>
                <a:lnTo>
                  <a:pt x="131445" y="12634"/>
                </a:lnTo>
                <a:lnTo>
                  <a:pt x="134302" y="14961"/>
                </a:lnTo>
                <a:lnTo>
                  <a:pt x="137160" y="17465"/>
                </a:lnTo>
                <a:lnTo>
                  <a:pt x="140018" y="20086"/>
                </a:lnTo>
                <a:lnTo>
                  <a:pt x="141922" y="23739"/>
                </a:lnTo>
                <a:lnTo>
                  <a:pt x="143193" y="28079"/>
                </a:lnTo>
                <a:lnTo>
                  <a:pt x="144039" y="32878"/>
                </a:lnTo>
                <a:lnTo>
                  <a:pt x="144604" y="37029"/>
                </a:lnTo>
                <a:lnTo>
                  <a:pt x="144980" y="40750"/>
                </a:lnTo>
                <a:lnTo>
                  <a:pt x="145231" y="44182"/>
                </a:lnTo>
                <a:lnTo>
                  <a:pt x="144446" y="47423"/>
                </a:lnTo>
                <a:lnTo>
                  <a:pt x="142970" y="50536"/>
                </a:lnTo>
                <a:lnTo>
                  <a:pt x="141033" y="53564"/>
                </a:lnTo>
                <a:lnTo>
                  <a:pt x="139742" y="57487"/>
                </a:lnTo>
                <a:lnTo>
                  <a:pt x="138882" y="62008"/>
                </a:lnTo>
                <a:lnTo>
                  <a:pt x="138308" y="66927"/>
                </a:lnTo>
                <a:lnTo>
                  <a:pt x="136973" y="71159"/>
                </a:lnTo>
                <a:lnTo>
                  <a:pt x="135130" y="74932"/>
                </a:lnTo>
                <a:lnTo>
                  <a:pt x="132949" y="78401"/>
                </a:lnTo>
                <a:lnTo>
                  <a:pt x="129591" y="82618"/>
                </a:lnTo>
                <a:lnTo>
                  <a:pt x="125446" y="87334"/>
                </a:lnTo>
                <a:lnTo>
                  <a:pt x="120778" y="92383"/>
                </a:lnTo>
                <a:lnTo>
                  <a:pt x="117666" y="96702"/>
                </a:lnTo>
                <a:lnTo>
                  <a:pt x="115591" y="100534"/>
                </a:lnTo>
                <a:lnTo>
                  <a:pt x="114209" y="104041"/>
                </a:lnTo>
                <a:lnTo>
                  <a:pt x="111382" y="107331"/>
                </a:lnTo>
                <a:lnTo>
                  <a:pt x="107592" y="110478"/>
                </a:lnTo>
                <a:lnTo>
                  <a:pt x="103160" y="113527"/>
                </a:lnTo>
                <a:lnTo>
                  <a:pt x="99253" y="116513"/>
                </a:lnTo>
                <a:lnTo>
                  <a:pt x="95697" y="119456"/>
                </a:lnTo>
                <a:lnTo>
                  <a:pt x="92373" y="122370"/>
                </a:lnTo>
                <a:lnTo>
                  <a:pt x="88252" y="125266"/>
                </a:lnTo>
                <a:lnTo>
                  <a:pt x="83600" y="128149"/>
                </a:lnTo>
                <a:lnTo>
                  <a:pt x="78593" y="131024"/>
                </a:lnTo>
                <a:lnTo>
                  <a:pt x="74303" y="133892"/>
                </a:lnTo>
                <a:lnTo>
                  <a:pt x="70490" y="136757"/>
                </a:lnTo>
                <a:lnTo>
                  <a:pt x="66996" y="139620"/>
                </a:lnTo>
                <a:lnTo>
                  <a:pt x="63714" y="141528"/>
                </a:lnTo>
                <a:lnTo>
                  <a:pt x="60574" y="142800"/>
                </a:lnTo>
                <a:lnTo>
                  <a:pt x="57528" y="143648"/>
                </a:lnTo>
                <a:lnTo>
                  <a:pt x="53592" y="145166"/>
                </a:lnTo>
                <a:lnTo>
                  <a:pt x="49063" y="147131"/>
                </a:lnTo>
                <a:lnTo>
                  <a:pt x="44138" y="149393"/>
                </a:lnTo>
                <a:lnTo>
                  <a:pt x="39903" y="150901"/>
                </a:lnTo>
                <a:lnTo>
                  <a:pt x="36127" y="151906"/>
                </a:lnTo>
                <a:lnTo>
                  <a:pt x="32657" y="152577"/>
                </a:lnTo>
                <a:lnTo>
                  <a:pt x="29392" y="153023"/>
                </a:lnTo>
                <a:lnTo>
                  <a:pt x="26262" y="153322"/>
                </a:lnTo>
                <a:lnTo>
                  <a:pt x="23223" y="153520"/>
                </a:lnTo>
                <a:lnTo>
                  <a:pt x="20245" y="152700"/>
                </a:lnTo>
                <a:lnTo>
                  <a:pt x="17306" y="151201"/>
                </a:lnTo>
                <a:lnTo>
                  <a:pt x="8724" y="145446"/>
                </a:lnTo>
                <a:lnTo>
                  <a:pt x="8617" y="140824"/>
                </a:lnTo>
                <a:lnTo>
                  <a:pt x="8577" y="137128"/>
                </a:lnTo>
                <a:lnTo>
                  <a:pt x="11114" y="134390"/>
                </a:lnTo>
                <a:lnTo>
                  <a:pt x="13124" y="132327"/>
                </a:lnTo>
                <a:lnTo>
                  <a:pt x="15417" y="130951"/>
                </a:lnTo>
                <a:lnTo>
                  <a:pt x="17899" y="130034"/>
                </a:lnTo>
                <a:lnTo>
                  <a:pt x="20505" y="129423"/>
                </a:lnTo>
                <a:lnTo>
                  <a:pt x="23194" y="128063"/>
                </a:lnTo>
                <a:lnTo>
                  <a:pt x="25941" y="126203"/>
                </a:lnTo>
                <a:lnTo>
                  <a:pt x="28724" y="124011"/>
                </a:lnTo>
                <a:lnTo>
                  <a:pt x="31531" y="122550"/>
                </a:lnTo>
                <a:lnTo>
                  <a:pt x="34357" y="121576"/>
                </a:lnTo>
                <a:lnTo>
                  <a:pt x="37192" y="120926"/>
                </a:lnTo>
                <a:lnTo>
                  <a:pt x="40987" y="120493"/>
                </a:lnTo>
                <a:lnTo>
                  <a:pt x="45422" y="120204"/>
                </a:lnTo>
                <a:lnTo>
                  <a:pt x="54477" y="119884"/>
                </a:lnTo>
                <a:lnTo>
                  <a:pt x="65883" y="119703"/>
                </a:lnTo>
                <a:lnTo>
                  <a:pt x="96771" y="119630"/>
                </a:lnTo>
                <a:lnTo>
                  <a:pt x="99757" y="120582"/>
                </a:lnTo>
                <a:lnTo>
                  <a:pt x="102699" y="122168"/>
                </a:lnTo>
                <a:lnTo>
                  <a:pt x="105614" y="124179"/>
                </a:lnTo>
                <a:lnTo>
                  <a:pt x="109462" y="125519"/>
                </a:lnTo>
                <a:lnTo>
                  <a:pt x="113932" y="126413"/>
                </a:lnTo>
                <a:lnTo>
                  <a:pt x="125693" y="127847"/>
                </a:lnTo>
                <a:lnTo>
                  <a:pt x="129841" y="130583"/>
                </a:lnTo>
                <a:lnTo>
                  <a:pt x="132280" y="132646"/>
                </a:lnTo>
                <a:lnTo>
                  <a:pt x="134859" y="134021"/>
                </a:lnTo>
                <a:lnTo>
                  <a:pt x="137532" y="134938"/>
                </a:lnTo>
                <a:lnTo>
                  <a:pt x="140265" y="135549"/>
                </a:lnTo>
                <a:lnTo>
                  <a:pt x="143040" y="135957"/>
                </a:lnTo>
                <a:lnTo>
                  <a:pt x="145843" y="136229"/>
                </a:lnTo>
                <a:lnTo>
                  <a:pt x="148663" y="136410"/>
                </a:lnTo>
                <a:lnTo>
                  <a:pt x="150544" y="137483"/>
                </a:lnTo>
                <a:lnTo>
                  <a:pt x="151798" y="139151"/>
                </a:lnTo>
                <a:lnTo>
                  <a:pt x="154305" y="145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1"/>
          <p:cNvSpPr/>
          <p:nvPr/>
        </p:nvSpPr>
        <p:spPr>
          <a:xfrm>
            <a:off x="5454967" y="4680585"/>
            <a:ext cx="154306" cy="385763"/>
          </a:xfrm>
          <a:custGeom>
            <a:avLst/>
            <a:gdLst/>
            <a:ahLst/>
            <a:cxnLst/>
            <a:rect l="0" t="0" r="0" b="0"/>
            <a:pathLst>
              <a:path w="154306" h="385763">
                <a:moveTo>
                  <a:pt x="154305" y="0"/>
                </a:moveTo>
                <a:lnTo>
                  <a:pt x="154305" y="49961"/>
                </a:lnTo>
                <a:lnTo>
                  <a:pt x="151765" y="60622"/>
                </a:lnTo>
                <a:lnTo>
                  <a:pt x="148413" y="71710"/>
                </a:lnTo>
                <a:lnTo>
                  <a:pt x="146924" y="82988"/>
                </a:lnTo>
                <a:lnTo>
                  <a:pt x="144622" y="88663"/>
                </a:lnTo>
                <a:lnTo>
                  <a:pt x="141182" y="94351"/>
                </a:lnTo>
                <a:lnTo>
                  <a:pt x="136984" y="100048"/>
                </a:lnTo>
                <a:lnTo>
                  <a:pt x="133232" y="106704"/>
                </a:lnTo>
                <a:lnTo>
                  <a:pt x="129779" y="113998"/>
                </a:lnTo>
                <a:lnTo>
                  <a:pt x="126524" y="121719"/>
                </a:lnTo>
                <a:lnTo>
                  <a:pt x="123402" y="129723"/>
                </a:lnTo>
                <a:lnTo>
                  <a:pt x="117393" y="146237"/>
                </a:lnTo>
                <a:lnTo>
                  <a:pt x="114457" y="153689"/>
                </a:lnTo>
                <a:lnTo>
                  <a:pt x="111547" y="160562"/>
                </a:lnTo>
                <a:lnTo>
                  <a:pt x="108655" y="167048"/>
                </a:lnTo>
                <a:lnTo>
                  <a:pt x="104821" y="174231"/>
                </a:lnTo>
                <a:lnTo>
                  <a:pt x="100361" y="181876"/>
                </a:lnTo>
                <a:lnTo>
                  <a:pt x="95482" y="189830"/>
                </a:lnTo>
                <a:lnTo>
                  <a:pt x="91277" y="197991"/>
                </a:lnTo>
                <a:lnTo>
                  <a:pt x="87522" y="206289"/>
                </a:lnTo>
                <a:lnTo>
                  <a:pt x="84065" y="214678"/>
                </a:lnTo>
                <a:lnTo>
                  <a:pt x="80809" y="222176"/>
                </a:lnTo>
                <a:lnTo>
                  <a:pt x="74650" y="235587"/>
                </a:lnTo>
                <a:lnTo>
                  <a:pt x="71674" y="242783"/>
                </a:lnTo>
                <a:lnTo>
                  <a:pt x="68738" y="250438"/>
                </a:lnTo>
                <a:lnTo>
                  <a:pt x="65828" y="258398"/>
                </a:lnTo>
                <a:lnTo>
                  <a:pt x="62935" y="265611"/>
                </a:lnTo>
                <a:lnTo>
                  <a:pt x="60054" y="272323"/>
                </a:lnTo>
                <a:lnTo>
                  <a:pt x="57182" y="278704"/>
                </a:lnTo>
                <a:lnTo>
                  <a:pt x="53361" y="285815"/>
                </a:lnTo>
                <a:lnTo>
                  <a:pt x="48909" y="293413"/>
                </a:lnTo>
                <a:lnTo>
                  <a:pt x="44036" y="301336"/>
                </a:lnTo>
                <a:lnTo>
                  <a:pt x="40787" y="308523"/>
                </a:lnTo>
                <a:lnTo>
                  <a:pt x="38622" y="315220"/>
                </a:lnTo>
                <a:lnTo>
                  <a:pt x="35262" y="326788"/>
                </a:lnTo>
                <a:lnTo>
                  <a:pt x="30595" y="335104"/>
                </a:lnTo>
                <a:lnTo>
                  <a:pt x="28016" y="339607"/>
                </a:lnTo>
                <a:lnTo>
                  <a:pt x="22612" y="349692"/>
                </a:lnTo>
                <a:lnTo>
                  <a:pt x="19837" y="354095"/>
                </a:lnTo>
                <a:lnTo>
                  <a:pt x="17035" y="357983"/>
                </a:lnTo>
                <a:lnTo>
                  <a:pt x="14214" y="361528"/>
                </a:lnTo>
                <a:lnTo>
                  <a:pt x="11080" y="368006"/>
                </a:lnTo>
                <a:lnTo>
                  <a:pt x="9316" y="377009"/>
                </a:lnTo>
                <a:lnTo>
                  <a:pt x="9068" y="379927"/>
                </a:lnTo>
                <a:lnTo>
                  <a:pt x="7950" y="381872"/>
                </a:lnTo>
                <a:lnTo>
                  <a:pt x="6253" y="383169"/>
                </a:lnTo>
                <a:lnTo>
                  <a:pt x="0" y="3857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2"/>
          <p:cNvSpPr/>
          <p:nvPr/>
        </p:nvSpPr>
        <p:spPr>
          <a:xfrm>
            <a:off x="5609282" y="4809172"/>
            <a:ext cx="128578" cy="94299"/>
          </a:xfrm>
          <a:custGeom>
            <a:avLst/>
            <a:gdLst/>
            <a:ahLst/>
            <a:cxnLst/>
            <a:rect l="0" t="0" r="0" b="0"/>
            <a:pathLst>
              <a:path w="128578" h="94299">
                <a:moveTo>
                  <a:pt x="34280" y="0"/>
                </a:moveTo>
                <a:lnTo>
                  <a:pt x="34280" y="20473"/>
                </a:lnTo>
                <a:lnTo>
                  <a:pt x="33328" y="23174"/>
                </a:lnTo>
                <a:lnTo>
                  <a:pt x="31740" y="25927"/>
                </a:lnTo>
                <a:lnTo>
                  <a:pt x="29730" y="28715"/>
                </a:lnTo>
                <a:lnTo>
                  <a:pt x="27436" y="31526"/>
                </a:lnTo>
                <a:lnTo>
                  <a:pt x="24955" y="34352"/>
                </a:lnTo>
                <a:lnTo>
                  <a:pt x="18679" y="41181"/>
                </a:lnTo>
                <a:lnTo>
                  <a:pt x="13042" y="46916"/>
                </a:lnTo>
                <a:lnTo>
                  <a:pt x="11549" y="49375"/>
                </a:lnTo>
                <a:lnTo>
                  <a:pt x="10554" y="51966"/>
                </a:lnTo>
                <a:lnTo>
                  <a:pt x="9890" y="54647"/>
                </a:lnTo>
                <a:lnTo>
                  <a:pt x="8495" y="57386"/>
                </a:lnTo>
                <a:lnTo>
                  <a:pt x="6612" y="60165"/>
                </a:lnTo>
                <a:lnTo>
                  <a:pt x="1298" y="66918"/>
                </a:lnTo>
                <a:lnTo>
                  <a:pt x="862" y="68425"/>
                </a:lnTo>
                <a:lnTo>
                  <a:pt x="571" y="70382"/>
                </a:lnTo>
                <a:lnTo>
                  <a:pt x="24" y="76756"/>
                </a:lnTo>
                <a:lnTo>
                  <a:pt x="0" y="81586"/>
                </a:lnTo>
                <a:lnTo>
                  <a:pt x="949" y="82966"/>
                </a:lnTo>
                <a:lnTo>
                  <a:pt x="2534" y="83885"/>
                </a:lnTo>
                <a:lnTo>
                  <a:pt x="7372" y="85362"/>
                </a:lnTo>
                <a:lnTo>
                  <a:pt x="10573" y="85563"/>
                </a:lnTo>
                <a:lnTo>
                  <a:pt x="15171" y="85654"/>
                </a:lnTo>
                <a:lnTo>
                  <a:pt x="55227" y="85725"/>
                </a:lnTo>
                <a:lnTo>
                  <a:pt x="58722" y="84773"/>
                </a:lnTo>
                <a:lnTo>
                  <a:pt x="62957" y="83185"/>
                </a:lnTo>
                <a:lnTo>
                  <a:pt x="67686" y="81175"/>
                </a:lnTo>
                <a:lnTo>
                  <a:pt x="70838" y="80786"/>
                </a:lnTo>
                <a:lnTo>
                  <a:pt x="72939" y="81480"/>
                </a:lnTo>
                <a:lnTo>
                  <a:pt x="74341" y="82895"/>
                </a:lnTo>
                <a:lnTo>
                  <a:pt x="76227" y="83839"/>
                </a:lnTo>
                <a:lnTo>
                  <a:pt x="78437" y="84467"/>
                </a:lnTo>
                <a:lnTo>
                  <a:pt x="80863" y="84887"/>
                </a:lnTo>
                <a:lnTo>
                  <a:pt x="84385" y="85166"/>
                </a:lnTo>
                <a:lnTo>
                  <a:pt x="88639" y="85352"/>
                </a:lnTo>
                <a:lnTo>
                  <a:pt x="101186" y="85615"/>
                </a:lnTo>
                <a:lnTo>
                  <a:pt x="109409" y="85704"/>
                </a:lnTo>
                <a:lnTo>
                  <a:pt x="113073" y="88255"/>
                </a:lnTo>
                <a:lnTo>
                  <a:pt x="115384" y="90270"/>
                </a:lnTo>
                <a:lnTo>
                  <a:pt x="117876" y="91612"/>
                </a:lnTo>
                <a:lnTo>
                  <a:pt x="120491" y="92508"/>
                </a:lnTo>
                <a:lnTo>
                  <a:pt x="128577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3"/>
          <p:cNvSpPr/>
          <p:nvPr/>
        </p:nvSpPr>
        <p:spPr>
          <a:xfrm>
            <a:off x="5694997" y="4809172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34290" y="0"/>
                </a:moveTo>
                <a:lnTo>
                  <a:pt x="25748" y="0"/>
                </a:lnTo>
                <a:lnTo>
                  <a:pt x="25718" y="100153"/>
                </a:lnTo>
                <a:lnTo>
                  <a:pt x="24765" y="104868"/>
                </a:lnTo>
                <a:lnTo>
                  <a:pt x="23178" y="108965"/>
                </a:lnTo>
                <a:lnTo>
                  <a:pt x="21167" y="112648"/>
                </a:lnTo>
                <a:lnTo>
                  <a:pt x="19826" y="117009"/>
                </a:lnTo>
                <a:lnTo>
                  <a:pt x="18932" y="121821"/>
                </a:lnTo>
                <a:lnTo>
                  <a:pt x="18336" y="126934"/>
                </a:lnTo>
                <a:lnTo>
                  <a:pt x="17939" y="132248"/>
                </a:lnTo>
                <a:lnTo>
                  <a:pt x="17674" y="137695"/>
                </a:lnTo>
                <a:lnTo>
                  <a:pt x="17302" y="151924"/>
                </a:lnTo>
                <a:lnTo>
                  <a:pt x="17250" y="155575"/>
                </a:lnTo>
                <a:lnTo>
                  <a:pt x="16262" y="158962"/>
                </a:lnTo>
                <a:lnTo>
                  <a:pt x="14652" y="162172"/>
                </a:lnTo>
                <a:lnTo>
                  <a:pt x="12625" y="165265"/>
                </a:lnTo>
                <a:lnTo>
                  <a:pt x="11274" y="168279"/>
                </a:lnTo>
                <a:lnTo>
                  <a:pt x="10374" y="171241"/>
                </a:lnTo>
                <a:lnTo>
                  <a:pt x="9373" y="177072"/>
                </a:lnTo>
                <a:lnTo>
                  <a:pt x="8928" y="182839"/>
                </a:lnTo>
                <a:lnTo>
                  <a:pt x="7857" y="184758"/>
                </a:lnTo>
                <a:lnTo>
                  <a:pt x="6191" y="186037"/>
                </a:lnTo>
                <a:lnTo>
                  <a:pt x="4127" y="186889"/>
                </a:lnTo>
                <a:lnTo>
                  <a:pt x="2752" y="188410"/>
                </a:lnTo>
                <a:lnTo>
                  <a:pt x="1834" y="190377"/>
                </a:lnTo>
                <a:lnTo>
                  <a:pt x="0" y="19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4"/>
          <p:cNvSpPr/>
          <p:nvPr/>
        </p:nvSpPr>
        <p:spPr>
          <a:xfrm>
            <a:off x="5840729" y="4749165"/>
            <a:ext cx="128589" cy="34290"/>
          </a:xfrm>
          <a:custGeom>
            <a:avLst/>
            <a:gdLst/>
            <a:ahLst/>
            <a:cxnLst/>
            <a:rect l="0" t="0" r="0" b="0"/>
            <a:pathLst>
              <a:path w="128589" h="34290">
                <a:moveTo>
                  <a:pt x="0" y="34289"/>
                </a:moveTo>
                <a:lnTo>
                  <a:pt x="0" y="29739"/>
                </a:lnTo>
                <a:lnTo>
                  <a:pt x="953" y="28398"/>
                </a:lnTo>
                <a:lnTo>
                  <a:pt x="2541" y="27505"/>
                </a:lnTo>
                <a:lnTo>
                  <a:pt x="4551" y="26908"/>
                </a:lnTo>
                <a:lnTo>
                  <a:pt x="6844" y="26511"/>
                </a:lnTo>
                <a:lnTo>
                  <a:pt x="9325" y="26247"/>
                </a:lnTo>
                <a:lnTo>
                  <a:pt x="11932" y="26070"/>
                </a:lnTo>
                <a:lnTo>
                  <a:pt x="14622" y="25000"/>
                </a:lnTo>
                <a:lnTo>
                  <a:pt x="17368" y="23334"/>
                </a:lnTo>
                <a:lnTo>
                  <a:pt x="20152" y="21271"/>
                </a:lnTo>
                <a:lnTo>
                  <a:pt x="23913" y="19896"/>
                </a:lnTo>
                <a:lnTo>
                  <a:pt x="28324" y="18978"/>
                </a:lnTo>
                <a:lnTo>
                  <a:pt x="33171" y="18368"/>
                </a:lnTo>
                <a:lnTo>
                  <a:pt x="37354" y="17960"/>
                </a:lnTo>
                <a:lnTo>
                  <a:pt x="41096" y="17688"/>
                </a:lnTo>
                <a:lnTo>
                  <a:pt x="44542" y="17507"/>
                </a:lnTo>
                <a:lnTo>
                  <a:pt x="53452" y="17306"/>
                </a:lnTo>
                <a:lnTo>
                  <a:pt x="58495" y="17252"/>
                </a:lnTo>
                <a:lnTo>
                  <a:pt x="62809" y="16263"/>
                </a:lnTo>
                <a:lnTo>
                  <a:pt x="66638" y="14653"/>
                </a:lnTo>
                <a:lnTo>
                  <a:pt x="70143" y="12626"/>
                </a:lnTo>
                <a:lnTo>
                  <a:pt x="74385" y="11275"/>
                </a:lnTo>
                <a:lnTo>
                  <a:pt x="79118" y="10373"/>
                </a:lnTo>
                <a:lnTo>
                  <a:pt x="84178" y="9773"/>
                </a:lnTo>
                <a:lnTo>
                  <a:pt x="88504" y="9373"/>
                </a:lnTo>
                <a:lnTo>
                  <a:pt x="92340" y="9106"/>
                </a:lnTo>
                <a:lnTo>
                  <a:pt x="95850" y="8928"/>
                </a:lnTo>
                <a:lnTo>
                  <a:pt x="99143" y="7857"/>
                </a:lnTo>
                <a:lnTo>
                  <a:pt x="102290" y="6190"/>
                </a:lnTo>
                <a:lnTo>
                  <a:pt x="105341" y="4127"/>
                </a:lnTo>
                <a:lnTo>
                  <a:pt x="108328" y="2751"/>
                </a:lnTo>
                <a:lnTo>
                  <a:pt x="111272" y="1834"/>
                </a:lnTo>
                <a:lnTo>
                  <a:pt x="114186" y="1222"/>
                </a:lnTo>
                <a:lnTo>
                  <a:pt x="117082" y="815"/>
                </a:lnTo>
                <a:lnTo>
                  <a:pt x="119965" y="543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5"/>
          <p:cNvSpPr/>
          <p:nvPr/>
        </p:nvSpPr>
        <p:spPr>
          <a:xfrm>
            <a:off x="5840729" y="4774882"/>
            <a:ext cx="145734" cy="34291"/>
          </a:xfrm>
          <a:custGeom>
            <a:avLst/>
            <a:gdLst/>
            <a:ahLst/>
            <a:cxnLst/>
            <a:rect l="0" t="0" r="0" b="0"/>
            <a:pathLst>
              <a:path w="145734" h="34291">
                <a:moveTo>
                  <a:pt x="0" y="34290"/>
                </a:moveTo>
                <a:lnTo>
                  <a:pt x="8220" y="26071"/>
                </a:lnTo>
                <a:lnTo>
                  <a:pt x="10956" y="25874"/>
                </a:lnTo>
                <a:lnTo>
                  <a:pt x="13019" y="25822"/>
                </a:lnTo>
                <a:lnTo>
                  <a:pt x="15347" y="24835"/>
                </a:lnTo>
                <a:lnTo>
                  <a:pt x="17852" y="23224"/>
                </a:lnTo>
                <a:lnTo>
                  <a:pt x="20474" y="21198"/>
                </a:lnTo>
                <a:lnTo>
                  <a:pt x="24127" y="19847"/>
                </a:lnTo>
                <a:lnTo>
                  <a:pt x="28468" y="18947"/>
                </a:lnTo>
                <a:lnTo>
                  <a:pt x="33266" y="18346"/>
                </a:lnTo>
                <a:lnTo>
                  <a:pt x="37417" y="16993"/>
                </a:lnTo>
                <a:lnTo>
                  <a:pt x="41137" y="15139"/>
                </a:lnTo>
                <a:lnTo>
                  <a:pt x="44570" y="12950"/>
                </a:lnTo>
                <a:lnTo>
                  <a:pt x="48764" y="11491"/>
                </a:lnTo>
                <a:lnTo>
                  <a:pt x="53465" y="10518"/>
                </a:lnTo>
                <a:lnTo>
                  <a:pt x="58503" y="9870"/>
                </a:lnTo>
                <a:lnTo>
                  <a:pt x="62814" y="9437"/>
                </a:lnTo>
                <a:lnTo>
                  <a:pt x="66642" y="9149"/>
                </a:lnTo>
                <a:lnTo>
                  <a:pt x="70145" y="8957"/>
                </a:lnTo>
                <a:lnTo>
                  <a:pt x="74386" y="7876"/>
                </a:lnTo>
                <a:lnTo>
                  <a:pt x="79119" y="6204"/>
                </a:lnTo>
                <a:lnTo>
                  <a:pt x="84178" y="4135"/>
                </a:lnTo>
                <a:lnTo>
                  <a:pt x="89457" y="2757"/>
                </a:lnTo>
                <a:lnTo>
                  <a:pt x="94880" y="1838"/>
                </a:lnTo>
                <a:lnTo>
                  <a:pt x="100401" y="1226"/>
                </a:lnTo>
                <a:lnTo>
                  <a:pt x="105035" y="817"/>
                </a:lnTo>
                <a:lnTo>
                  <a:pt x="109076" y="545"/>
                </a:lnTo>
                <a:lnTo>
                  <a:pt x="112722" y="363"/>
                </a:lnTo>
                <a:lnTo>
                  <a:pt x="121854" y="162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6"/>
          <p:cNvSpPr/>
          <p:nvPr/>
        </p:nvSpPr>
        <p:spPr>
          <a:xfrm>
            <a:off x="6089332" y="4577715"/>
            <a:ext cx="17146" cy="137161"/>
          </a:xfrm>
          <a:custGeom>
            <a:avLst/>
            <a:gdLst/>
            <a:ahLst/>
            <a:cxnLst/>
            <a:rect l="0" t="0" r="0" b="0"/>
            <a:pathLst>
              <a:path w="17146" h="137161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2" y="9289"/>
                </a:lnTo>
                <a:lnTo>
                  <a:pt x="6785" y="10955"/>
                </a:lnTo>
                <a:lnTo>
                  <a:pt x="7381" y="13019"/>
                </a:lnTo>
                <a:lnTo>
                  <a:pt x="7778" y="15346"/>
                </a:lnTo>
                <a:lnTo>
                  <a:pt x="8043" y="17851"/>
                </a:lnTo>
                <a:lnTo>
                  <a:pt x="8219" y="20473"/>
                </a:lnTo>
                <a:lnTo>
                  <a:pt x="9290" y="23173"/>
                </a:lnTo>
                <a:lnTo>
                  <a:pt x="10956" y="25926"/>
                </a:lnTo>
                <a:lnTo>
                  <a:pt x="15923" y="32638"/>
                </a:lnTo>
                <a:lnTo>
                  <a:pt x="16330" y="34141"/>
                </a:lnTo>
                <a:lnTo>
                  <a:pt x="16783" y="38351"/>
                </a:lnTo>
                <a:lnTo>
                  <a:pt x="16904" y="41760"/>
                </a:lnTo>
                <a:lnTo>
                  <a:pt x="17097" y="58378"/>
                </a:lnTo>
                <a:lnTo>
                  <a:pt x="17142" y="79914"/>
                </a:lnTo>
                <a:lnTo>
                  <a:pt x="16191" y="83756"/>
                </a:lnTo>
                <a:lnTo>
                  <a:pt x="14604" y="88223"/>
                </a:lnTo>
                <a:lnTo>
                  <a:pt x="12593" y="93105"/>
                </a:lnTo>
                <a:lnTo>
                  <a:pt x="11253" y="97312"/>
                </a:lnTo>
                <a:lnTo>
                  <a:pt x="10360" y="101070"/>
                </a:lnTo>
                <a:lnTo>
                  <a:pt x="9764" y="104527"/>
                </a:lnTo>
                <a:lnTo>
                  <a:pt x="9367" y="107785"/>
                </a:lnTo>
                <a:lnTo>
                  <a:pt x="9102" y="110909"/>
                </a:lnTo>
                <a:lnTo>
                  <a:pt x="8925" y="113944"/>
                </a:lnTo>
                <a:lnTo>
                  <a:pt x="9760" y="116920"/>
                </a:lnTo>
                <a:lnTo>
                  <a:pt x="11269" y="119857"/>
                </a:lnTo>
                <a:lnTo>
                  <a:pt x="15984" y="126862"/>
                </a:lnTo>
                <a:lnTo>
                  <a:pt x="16371" y="128390"/>
                </a:lnTo>
                <a:lnTo>
                  <a:pt x="16629" y="130361"/>
                </a:lnTo>
                <a:lnTo>
                  <a:pt x="17145" y="1371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7"/>
          <p:cNvSpPr/>
          <p:nvPr/>
        </p:nvSpPr>
        <p:spPr>
          <a:xfrm>
            <a:off x="6157912" y="4543425"/>
            <a:ext cx="77154" cy="308611"/>
          </a:xfrm>
          <a:custGeom>
            <a:avLst/>
            <a:gdLst/>
            <a:ahLst/>
            <a:cxnLst/>
            <a:rect l="0" t="0" r="0" b="0"/>
            <a:pathLst>
              <a:path w="77154" h="308611">
                <a:moveTo>
                  <a:pt x="77153" y="0"/>
                </a:moveTo>
                <a:lnTo>
                  <a:pt x="77153" y="33265"/>
                </a:lnTo>
                <a:lnTo>
                  <a:pt x="76200" y="38369"/>
                </a:lnTo>
                <a:lnTo>
                  <a:pt x="74613" y="43677"/>
                </a:lnTo>
                <a:lnTo>
                  <a:pt x="72602" y="49120"/>
                </a:lnTo>
                <a:lnTo>
                  <a:pt x="70309" y="53702"/>
                </a:lnTo>
                <a:lnTo>
                  <a:pt x="67828" y="57708"/>
                </a:lnTo>
                <a:lnTo>
                  <a:pt x="65221" y="61333"/>
                </a:lnTo>
                <a:lnTo>
                  <a:pt x="63483" y="66606"/>
                </a:lnTo>
                <a:lnTo>
                  <a:pt x="62325" y="72979"/>
                </a:lnTo>
                <a:lnTo>
                  <a:pt x="61552" y="80085"/>
                </a:lnTo>
                <a:lnTo>
                  <a:pt x="60085" y="86727"/>
                </a:lnTo>
                <a:lnTo>
                  <a:pt x="58154" y="93061"/>
                </a:lnTo>
                <a:lnTo>
                  <a:pt x="55914" y="99188"/>
                </a:lnTo>
                <a:lnTo>
                  <a:pt x="53469" y="105178"/>
                </a:lnTo>
                <a:lnTo>
                  <a:pt x="50886" y="111076"/>
                </a:lnTo>
                <a:lnTo>
                  <a:pt x="48211" y="116913"/>
                </a:lnTo>
                <a:lnTo>
                  <a:pt x="46428" y="122709"/>
                </a:lnTo>
                <a:lnTo>
                  <a:pt x="45240" y="128479"/>
                </a:lnTo>
                <a:lnTo>
                  <a:pt x="44447" y="134230"/>
                </a:lnTo>
                <a:lnTo>
                  <a:pt x="43919" y="140922"/>
                </a:lnTo>
                <a:lnTo>
                  <a:pt x="43567" y="148240"/>
                </a:lnTo>
                <a:lnTo>
                  <a:pt x="43332" y="155976"/>
                </a:lnTo>
                <a:lnTo>
                  <a:pt x="42223" y="163039"/>
                </a:lnTo>
                <a:lnTo>
                  <a:pt x="40532" y="169653"/>
                </a:lnTo>
                <a:lnTo>
                  <a:pt x="38451" y="175967"/>
                </a:lnTo>
                <a:lnTo>
                  <a:pt x="36111" y="182081"/>
                </a:lnTo>
                <a:lnTo>
                  <a:pt x="33599" y="188062"/>
                </a:lnTo>
                <a:lnTo>
                  <a:pt x="30972" y="193954"/>
                </a:lnTo>
                <a:lnTo>
                  <a:pt x="25513" y="205582"/>
                </a:lnTo>
                <a:lnTo>
                  <a:pt x="22724" y="211350"/>
                </a:lnTo>
                <a:lnTo>
                  <a:pt x="20864" y="217099"/>
                </a:lnTo>
                <a:lnTo>
                  <a:pt x="19624" y="222838"/>
                </a:lnTo>
                <a:lnTo>
                  <a:pt x="18798" y="228568"/>
                </a:lnTo>
                <a:lnTo>
                  <a:pt x="17295" y="234294"/>
                </a:lnTo>
                <a:lnTo>
                  <a:pt x="15340" y="240016"/>
                </a:lnTo>
                <a:lnTo>
                  <a:pt x="13084" y="245735"/>
                </a:lnTo>
                <a:lnTo>
                  <a:pt x="10628" y="251454"/>
                </a:lnTo>
                <a:lnTo>
                  <a:pt x="5358" y="262887"/>
                </a:lnTo>
                <a:lnTo>
                  <a:pt x="3573" y="268603"/>
                </a:lnTo>
                <a:lnTo>
                  <a:pt x="2382" y="274318"/>
                </a:lnTo>
                <a:lnTo>
                  <a:pt x="1588" y="280034"/>
                </a:lnTo>
                <a:lnTo>
                  <a:pt x="706" y="288925"/>
                </a:lnTo>
                <a:lnTo>
                  <a:pt x="314" y="296051"/>
                </a:lnTo>
                <a:lnTo>
                  <a:pt x="0" y="3086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8"/>
          <p:cNvSpPr/>
          <p:nvPr/>
        </p:nvSpPr>
        <p:spPr>
          <a:xfrm>
            <a:off x="6226533" y="4706303"/>
            <a:ext cx="145693" cy="94298"/>
          </a:xfrm>
          <a:custGeom>
            <a:avLst/>
            <a:gdLst/>
            <a:ahLst/>
            <a:cxnLst/>
            <a:rect l="0" t="0" r="0" b="0"/>
            <a:pathLst>
              <a:path w="145693" h="94298">
                <a:moveTo>
                  <a:pt x="25676" y="8572"/>
                </a:moveTo>
                <a:lnTo>
                  <a:pt x="25676" y="1191"/>
                </a:lnTo>
                <a:lnTo>
                  <a:pt x="26629" y="793"/>
                </a:lnTo>
                <a:lnTo>
                  <a:pt x="30228" y="352"/>
                </a:lnTo>
                <a:lnTo>
                  <a:pt x="32520" y="234"/>
                </a:lnTo>
                <a:lnTo>
                  <a:pt x="37608" y="104"/>
                </a:lnTo>
                <a:lnTo>
                  <a:pt x="64121" y="0"/>
                </a:lnTo>
                <a:lnTo>
                  <a:pt x="65594" y="952"/>
                </a:lnTo>
                <a:lnTo>
                  <a:pt x="66576" y="2539"/>
                </a:lnTo>
                <a:lnTo>
                  <a:pt x="68424" y="8218"/>
                </a:lnTo>
                <a:lnTo>
                  <a:pt x="68488" y="10955"/>
                </a:lnTo>
                <a:lnTo>
                  <a:pt x="68529" y="20472"/>
                </a:lnTo>
                <a:lnTo>
                  <a:pt x="67580" y="22220"/>
                </a:lnTo>
                <a:lnTo>
                  <a:pt x="65994" y="23386"/>
                </a:lnTo>
                <a:lnTo>
                  <a:pt x="63985" y="24163"/>
                </a:lnTo>
                <a:lnTo>
                  <a:pt x="62645" y="25633"/>
                </a:lnTo>
                <a:lnTo>
                  <a:pt x="61753" y="27566"/>
                </a:lnTo>
                <a:lnTo>
                  <a:pt x="61158" y="29807"/>
                </a:lnTo>
                <a:lnTo>
                  <a:pt x="59808" y="32254"/>
                </a:lnTo>
                <a:lnTo>
                  <a:pt x="57956" y="34837"/>
                </a:lnTo>
                <a:lnTo>
                  <a:pt x="55769" y="37512"/>
                </a:lnTo>
                <a:lnTo>
                  <a:pt x="54311" y="40247"/>
                </a:lnTo>
                <a:lnTo>
                  <a:pt x="53338" y="43024"/>
                </a:lnTo>
                <a:lnTo>
                  <a:pt x="52691" y="45827"/>
                </a:lnTo>
                <a:lnTo>
                  <a:pt x="51305" y="48649"/>
                </a:lnTo>
                <a:lnTo>
                  <a:pt x="49430" y="51482"/>
                </a:lnTo>
                <a:lnTo>
                  <a:pt x="47228" y="54323"/>
                </a:lnTo>
                <a:lnTo>
                  <a:pt x="44806" y="57170"/>
                </a:lnTo>
                <a:lnTo>
                  <a:pt x="42240" y="60021"/>
                </a:lnTo>
                <a:lnTo>
                  <a:pt x="36848" y="65728"/>
                </a:lnTo>
                <a:lnTo>
                  <a:pt x="31276" y="71439"/>
                </a:lnTo>
                <a:lnTo>
                  <a:pt x="28458" y="73344"/>
                </a:lnTo>
                <a:lnTo>
                  <a:pt x="25625" y="74613"/>
                </a:lnTo>
                <a:lnTo>
                  <a:pt x="22785" y="75459"/>
                </a:lnTo>
                <a:lnTo>
                  <a:pt x="20891" y="76976"/>
                </a:lnTo>
                <a:lnTo>
                  <a:pt x="19629" y="78939"/>
                </a:lnTo>
                <a:lnTo>
                  <a:pt x="18787" y="81201"/>
                </a:lnTo>
                <a:lnTo>
                  <a:pt x="17273" y="82709"/>
                </a:lnTo>
                <a:lnTo>
                  <a:pt x="15313" y="83714"/>
                </a:lnTo>
                <a:lnTo>
                  <a:pt x="13052" y="84384"/>
                </a:lnTo>
                <a:lnTo>
                  <a:pt x="10592" y="84831"/>
                </a:lnTo>
                <a:lnTo>
                  <a:pt x="8000" y="85129"/>
                </a:lnTo>
                <a:lnTo>
                  <a:pt x="430" y="85690"/>
                </a:lnTo>
                <a:lnTo>
                  <a:pt x="168" y="88249"/>
                </a:lnTo>
                <a:lnTo>
                  <a:pt x="0" y="93102"/>
                </a:lnTo>
                <a:lnTo>
                  <a:pt x="939" y="93500"/>
                </a:lnTo>
                <a:lnTo>
                  <a:pt x="4522" y="93942"/>
                </a:lnTo>
                <a:lnTo>
                  <a:pt x="8692" y="94227"/>
                </a:lnTo>
                <a:lnTo>
                  <a:pt x="45720" y="94297"/>
                </a:lnTo>
                <a:lnTo>
                  <a:pt x="49517" y="93344"/>
                </a:lnTo>
                <a:lnTo>
                  <a:pt x="53953" y="91757"/>
                </a:lnTo>
                <a:lnTo>
                  <a:pt x="58815" y="89746"/>
                </a:lnTo>
                <a:lnTo>
                  <a:pt x="63009" y="88405"/>
                </a:lnTo>
                <a:lnTo>
                  <a:pt x="66758" y="87511"/>
                </a:lnTo>
                <a:lnTo>
                  <a:pt x="70209" y="86916"/>
                </a:lnTo>
                <a:lnTo>
                  <a:pt x="73462" y="86518"/>
                </a:lnTo>
                <a:lnTo>
                  <a:pt x="76584" y="86254"/>
                </a:lnTo>
                <a:lnTo>
                  <a:pt x="79617" y="86077"/>
                </a:lnTo>
                <a:lnTo>
                  <a:pt x="85528" y="85881"/>
                </a:lnTo>
                <a:lnTo>
                  <a:pt x="97084" y="85755"/>
                </a:lnTo>
                <a:lnTo>
                  <a:pt x="105677" y="85733"/>
                </a:lnTo>
                <a:lnTo>
                  <a:pt x="108538" y="84778"/>
                </a:lnTo>
                <a:lnTo>
                  <a:pt x="111398" y="83189"/>
                </a:lnTo>
                <a:lnTo>
                  <a:pt x="114257" y="81176"/>
                </a:lnTo>
                <a:lnTo>
                  <a:pt x="117115" y="79835"/>
                </a:lnTo>
                <a:lnTo>
                  <a:pt x="119973" y="78940"/>
                </a:lnTo>
                <a:lnTo>
                  <a:pt x="122831" y="78344"/>
                </a:lnTo>
                <a:lnTo>
                  <a:pt x="125689" y="77946"/>
                </a:lnTo>
                <a:lnTo>
                  <a:pt x="128546" y="77682"/>
                </a:lnTo>
                <a:lnTo>
                  <a:pt x="131404" y="77505"/>
                </a:lnTo>
                <a:lnTo>
                  <a:pt x="137119" y="77308"/>
                </a:lnTo>
                <a:lnTo>
                  <a:pt x="145692" y="77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9"/>
          <p:cNvSpPr/>
          <p:nvPr/>
        </p:nvSpPr>
        <p:spPr>
          <a:xfrm>
            <a:off x="5832157" y="4800600"/>
            <a:ext cx="205741" cy="51436"/>
          </a:xfrm>
          <a:custGeom>
            <a:avLst/>
            <a:gdLst/>
            <a:ahLst/>
            <a:cxnLst/>
            <a:rect l="0" t="0" r="0" b="0"/>
            <a:pathLst>
              <a:path w="205741" h="51436">
                <a:moveTo>
                  <a:pt x="0" y="51435"/>
                </a:moveTo>
                <a:lnTo>
                  <a:pt x="28693" y="51435"/>
                </a:lnTo>
                <a:lnTo>
                  <a:pt x="32464" y="50482"/>
                </a:lnTo>
                <a:lnTo>
                  <a:pt x="36883" y="48895"/>
                </a:lnTo>
                <a:lnTo>
                  <a:pt x="41733" y="46884"/>
                </a:lnTo>
                <a:lnTo>
                  <a:pt x="45920" y="45543"/>
                </a:lnTo>
                <a:lnTo>
                  <a:pt x="49663" y="44649"/>
                </a:lnTo>
                <a:lnTo>
                  <a:pt x="53112" y="44053"/>
                </a:lnTo>
                <a:lnTo>
                  <a:pt x="57315" y="42704"/>
                </a:lnTo>
                <a:lnTo>
                  <a:pt x="62022" y="40852"/>
                </a:lnTo>
                <a:lnTo>
                  <a:pt x="67066" y="38664"/>
                </a:lnTo>
                <a:lnTo>
                  <a:pt x="71381" y="37206"/>
                </a:lnTo>
                <a:lnTo>
                  <a:pt x="75210" y="36234"/>
                </a:lnTo>
                <a:lnTo>
                  <a:pt x="78715" y="35586"/>
                </a:lnTo>
                <a:lnTo>
                  <a:pt x="82957" y="34201"/>
                </a:lnTo>
                <a:lnTo>
                  <a:pt x="87690" y="32326"/>
                </a:lnTo>
                <a:lnTo>
                  <a:pt x="92750" y="30123"/>
                </a:lnTo>
                <a:lnTo>
                  <a:pt x="103452" y="25135"/>
                </a:lnTo>
                <a:lnTo>
                  <a:pt x="108973" y="22471"/>
                </a:lnTo>
                <a:lnTo>
                  <a:pt x="115511" y="20696"/>
                </a:lnTo>
                <a:lnTo>
                  <a:pt x="122727" y="19512"/>
                </a:lnTo>
                <a:lnTo>
                  <a:pt x="130396" y="18723"/>
                </a:lnTo>
                <a:lnTo>
                  <a:pt x="136460" y="18197"/>
                </a:lnTo>
                <a:lnTo>
                  <a:pt x="141456" y="17846"/>
                </a:lnTo>
                <a:lnTo>
                  <a:pt x="145739" y="17612"/>
                </a:lnTo>
                <a:lnTo>
                  <a:pt x="150499" y="16504"/>
                </a:lnTo>
                <a:lnTo>
                  <a:pt x="155578" y="14813"/>
                </a:lnTo>
                <a:lnTo>
                  <a:pt x="160869" y="12732"/>
                </a:lnTo>
                <a:lnTo>
                  <a:pt x="165348" y="11346"/>
                </a:lnTo>
                <a:lnTo>
                  <a:pt x="169287" y="10421"/>
                </a:lnTo>
                <a:lnTo>
                  <a:pt x="172866" y="9805"/>
                </a:lnTo>
                <a:lnTo>
                  <a:pt x="177156" y="9394"/>
                </a:lnTo>
                <a:lnTo>
                  <a:pt x="181922" y="9120"/>
                </a:lnTo>
                <a:lnTo>
                  <a:pt x="187004" y="8937"/>
                </a:lnTo>
                <a:lnTo>
                  <a:pt x="190392" y="7863"/>
                </a:lnTo>
                <a:lnTo>
                  <a:pt x="192650" y="6194"/>
                </a:lnTo>
                <a:lnTo>
                  <a:pt x="194156" y="4129"/>
                </a:lnTo>
                <a:lnTo>
                  <a:pt x="196113" y="2753"/>
                </a:lnTo>
                <a:lnTo>
                  <a:pt x="200827" y="1223"/>
                </a:lnTo>
                <a:lnTo>
                  <a:pt x="20574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0"/>
          <p:cNvSpPr/>
          <p:nvPr/>
        </p:nvSpPr>
        <p:spPr>
          <a:xfrm>
            <a:off x="6397942" y="1654492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0"/>
                </a:lnTo>
                <a:lnTo>
                  <a:pt x="15849" y="7381"/>
                </a:lnTo>
                <a:lnTo>
                  <a:pt x="17233" y="7778"/>
                </a:lnTo>
                <a:lnTo>
                  <a:pt x="19109" y="8043"/>
                </a:lnTo>
                <a:lnTo>
                  <a:pt x="21312" y="8220"/>
                </a:lnTo>
                <a:lnTo>
                  <a:pt x="24686" y="8337"/>
                </a:lnTo>
                <a:lnTo>
                  <a:pt x="41248" y="8526"/>
                </a:lnTo>
                <a:lnTo>
                  <a:pt x="23145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1"/>
          <p:cNvSpPr/>
          <p:nvPr/>
        </p:nvSpPr>
        <p:spPr>
          <a:xfrm>
            <a:off x="6783705" y="1483042"/>
            <a:ext cx="102861" cy="248604"/>
          </a:xfrm>
          <a:custGeom>
            <a:avLst/>
            <a:gdLst/>
            <a:ahLst/>
            <a:cxnLst/>
            <a:rect l="0" t="0" r="0" b="0"/>
            <a:pathLst>
              <a:path w="102861" h="248604">
                <a:moveTo>
                  <a:pt x="85725" y="0"/>
                </a:moveTo>
                <a:lnTo>
                  <a:pt x="64391" y="21334"/>
                </a:lnTo>
                <a:lnTo>
                  <a:pt x="62930" y="23748"/>
                </a:lnTo>
                <a:lnTo>
                  <a:pt x="61305" y="28969"/>
                </a:lnTo>
                <a:lnTo>
                  <a:pt x="59921" y="30743"/>
                </a:lnTo>
                <a:lnTo>
                  <a:pt x="58044" y="31925"/>
                </a:lnTo>
                <a:lnTo>
                  <a:pt x="55841" y="32714"/>
                </a:lnTo>
                <a:lnTo>
                  <a:pt x="54372" y="34192"/>
                </a:lnTo>
                <a:lnTo>
                  <a:pt x="53393" y="36129"/>
                </a:lnTo>
                <a:lnTo>
                  <a:pt x="52741" y="38374"/>
                </a:lnTo>
                <a:lnTo>
                  <a:pt x="51352" y="39870"/>
                </a:lnTo>
                <a:lnTo>
                  <a:pt x="49475" y="40867"/>
                </a:lnTo>
                <a:lnTo>
                  <a:pt x="47271" y="41532"/>
                </a:lnTo>
                <a:lnTo>
                  <a:pt x="44849" y="42928"/>
                </a:lnTo>
                <a:lnTo>
                  <a:pt x="42281" y="44811"/>
                </a:lnTo>
                <a:lnTo>
                  <a:pt x="39618" y="47019"/>
                </a:lnTo>
                <a:lnTo>
                  <a:pt x="37842" y="49444"/>
                </a:lnTo>
                <a:lnTo>
                  <a:pt x="35869" y="54678"/>
                </a:lnTo>
                <a:lnTo>
                  <a:pt x="34389" y="57407"/>
                </a:lnTo>
                <a:lnTo>
                  <a:pt x="32451" y="60179"/>
                </a:lnTo>
                <a:lnTo>
                  <a:pt x="30206" y="62979"/>
                </a:lnTo>
                <a:lnTo>
                  <a:pt x="27758" y="65799"/>
                </a:lnTo>
                <a:lnTo>
                  <a:pt x="25173" y="68631"/>
                </a:lnTo>
                <a:lnTo>
                  <a:pt x="22497" y="71471"/>
                </a:lnTo>
                <a:lnTo>
                  <a:pt x="20712" y="74318"/>
                </a:lnTo>
                <a:lnTo>
                  <a:pt x="18202" y="81922"/>
                </a:lnTo>
                <a:lnTo>
                  <a:pt x="17614" y="84035"/>
                </a:lnTo>
                <a:lnTo>
                  <a:pt x="14814" y="87514"/>
                </a:lnTo>
                <a:lnTo>
                  <a:pt x="12733" y="89775"/>
                </a:lnTo>
                <a:lnTo>
                  <a:pt x="11346" y="92235"/>
                </a:lnTo>
                <a:lnTo>
                  <a:pt x="9805" y="97508"/>
                </a:lnTo>
                <a:lnTo>
                  <a:pt x="9120" y="103027"/>
                </a:lnTo>
                <a:lnTo>
                  <a:pt x="8937" y="105832"/>
                </a:lnTo>
                <a:lnTo>
                  <a:pt x="7863" y="108655"/>
                </a:lnTo>
                <a:lnTo>
                  <a:pt x="6195" y="111489"/>
                </a:lnTo>
                <a:lnTo>
                  <a:pt x="4129" y="114331"/>
                </a:lnTo>
                <a:lnTo>
                  <a:pt x="1835" y="120029"/>
                </a:lnTo>
                <a:lnTo>
                  <a:pt x="362" y="126897"/>
                </a:lnTo>
                <a:lnTo>
                  <a:pt x="108" y="132637"/>
                </a:lnTo>
                <a:lnTo>
                  <a:pt x="2" y="149813"/>
                </a:lnTo>
                <a:lnTo>
                  <a:pt x="0" y="187289"/>
                </a:lnTo>
                <a:lnTo>
                  <a:pt x="2540" y="190555"/>
                </a:lnTo>
                <a:lnTo>
                  <a:pt x="8219" y="196781"/>
                </a:lnTo>
                <a:lnTo>
                  <a:pt x="8468" y="201604"/>
                </a:lnTo>
                <a:lnTo>
                  <a:pt x="9455" y="202982"/>
                </a:lnTo>
                <a:lnTo>
                  <a:pt x="11066" y="203902"/>
                </a:lnTo>
                <a:lnTo>
                  <a:pt x="13092" y="204515"/>
                </a:lnTo>
                <a:lnTo>
                  <a:pt x="14443" y="205876"/>
                </a:lnTo>
                <a:lnTo>
                  <a:pt x="15344" y="207735"/>
                </a:lnTo>
                <a:lnTo>
                  <a:pt x="17039" y="213928"/>
                </a:lnTo>
                <a:lnTo>
                  <a:pt x="19637" y="216681"/>
                </a:lnTo>
                <a:lnTo>
                  <a:pt x="25361" y="222522"/>
                </a:lnTo>
                <a:lnTo>
                  <a:pt x="25612" y="227328"/>
                </a:lnTo>
                <a:lnTo>
                  <a:pt x="26599" y="228705"/>
                </a:lnTo>
                <a:lnTo>
                  <a:pt x="28210" y="229622"/>
                </a:lnTo>
                <a:lnTo>
                  <a:pt x="33088" y="231095"/>
                </a:lnTo>
                <a:lnTo>
                  <a:pt x="36296" y="231296"/>
                </a:lnTo>
                <a:lnTo>
                  <a:pt x="41565" y="231426"/>
                </a:lnTo>
                <a:lnTo>
                  <a:pt x="41998" y="232389"/>
                </a:lnTo>
                <a:lnTo>
                  <a:pt x="42478" y="235999"/>
                </a:lnTo>
                <a:lnTo>
                  <a:pt x="43558" y="237343"/>
                </a:lnTo>
                <a:lnTo>
                  <a:pt x="45231" y="238238"/>
                </a:lnTo>
                <a:lnTo>
                  <a:pt x="50209" y="239676"/>
                </a:lnTo>
                <a:lnTo>
                  <a:pt x="51570" y="240747"/>
                </a:lnTo>
                <a:lnTo>
                  <a:pt x="53430" y="242413"/>
                </a:lnTo>
                <a:lnTo>
                  <a:pt x="59974" y="248571"/>
                </a:lnTo>
                <a:lnTo>
                  <a:pt x="102860" y="248603"/>
                </a:lnTo>
                <a:lnTo>
                  <a:pt x="94402" y="248603"/>
                </a:lnTo>
                <a:lnTo>
                  <a:pt x="94306" y="241222"/>
                </a:lnTo>
                <a:lnTo>
                  <a:pt x="94297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2"/>
          <p:cNvSpPr/>
          <p:nvPr/>
        </p:nvSpPr>
        <p:spPr>
          <a:xfrm>
            <a:off x="6809809" y="1654493"/>
            <a:ext cx="93908" cy="102870"/>
          </a:xfrm>
          <a:custGeom>
            <a:avLst/>
            <a:gdLst/>
            <a:ahLst/>
            <a:cxnLst/>
            <a:rect l="0" t="0" r="0" b="0"/>
            <a:pathLst>
              <a:path w="93908" h="102870">
                <a:moveTo>
                  <a:pt x="59621" y="85724"/>
                </a:moveTo>
                <a:lnTo>
                  <a:pt x="75469" y="69875"/>
                </a:lnTo>
                <a:lnTo>
                  <a:pt x="75902" y="68491"/>
                </a:lnTo>
                <a:lnTo>
                  <a:pt x="76190" y="66615"/>
                </a:lnTo>
                <a:lnTo>
                  <a:pt x="76382" y="64412"/>
                </a:lnTo>
                <a:lnTo>
                  <a:pt x="77462" y="62944"/>
                </a:lnTo>
                <a:lnTo>
                  <a:pt x="79135" y="61965"/>
                </a:lnTo>
                <a:lnTo>
                  <a:pt x="81202" y="61312"/>
                </a:lnTo>
                <a:lnTo>
                  <a:pt x="83533" y="59924"/>
                </a:lnTo>
                <a:lnTo>
                  <a:pt x="86040" y="58047"/>
                </a:lnTo>
                <a:lnTo>
                  <a:pt x="88664" y="55843"/>
                </a:lnTo>
                <a:lnTo>
                  <a:pt x="90413" y="53421"/>
                </a:lnTo>
                <a:lnTo>
                  <a:pt x="91579" y="50853"/>
                </a:lnTo>
                <a:lnTo>
                  <a:pt x="93450" y="44440"/>
                </a:lnTo>
                <a:lnTo>
                  <a:pt x="93603" y="42961"/>
                </a:lnTo>
                <a:lnTo>
                  <a:pt x="93706" y="41023"/>
                </a:lnTo>
                <a:lnTo>
                  <a:pt x="93870" y="35619"/>
                </a:lnTo>
                <a:lnTo>
                  <a:pt x="93907" y="22474"/>
                </a:lnTo>
                <a:lnTo>
                  <a:pt x="92956" y="20697"/>
                </a:lnTo>
                <a:lnTo>
                  <a:pt x="91369" y="19513"/>
                </a:lnTo>
                <a:lnTo>
                  <a:pt x="89359" y="18723"/>
                </a:lnTo>
                <a:lnTo>
                  <a:pt x="88018" y="17244"/>
                </a:lnTo>
                <a:lnTo>
                  <a:pt x="87125" y="15306"/>
                </a:lnTo>
                <a:lnTo>
                  <a:pt x="86529" y="13061"/>
                </a:lnTo>
                <a:lnTo>
                  <a:pt x="85180" y="11565"/>
                </a:lnTo>
                <a:lnTo>
                  <a:pt x="83328" y="10567"/>
                </a:lnTo>
                <a:lnTo>
                  <a:pt x="81140" y="9902"/>
                </a:lnTo>
                <a:lnTo>
                  <a:pt x="79682" y="8506"/>
                </a:lnTo>
                <a:lnTo>
                  <a:pt x="78710" y="6623"/>
                </a:lnTo>
                <a:lnTo>
                  <a:pt x="77149" y="1308"/>
                </a:lnTo>
                <a:lnTo>
                  <a:pt x="76069" y="871"/>
                </a:lnTo>
                <a:lnTo>
                  <a:pt x="74397" y="581"/>
                </a:lnTo>
                <a:lnTo>
                  <a:pt x="69419" y="114"/>
                </a:lnTo>
                <a:lnTo>
                  <a:pt x="68058" y="76"/>
                </a:lnTo>
                <a:lnTo>
                  <a:pt x="46964" y="0"/>
                </a:lnTo>
                <a:lnTo>
                  <a:pt x="45468" y="952"/>
                </a:lnTo>
                <a:lnTo>
                  <a:pt x="44471" y="2539"/>
                </a:lnTo>
                <a:lnTo>
                  <a:pt x="43805" y="4550"/>
                </a:lnTo>
                <a:lnTo>
                  <a:pt x="42409" y="5891"/>
                </a:lnTo>
                <a:lnTo>
                  <a:pt x="40527" y="6784"/>
                </a:lnTo>
                <a:lnTo>
                  <a:pt x="38319" y="7380"/>
                </a:lnTo>
                <a:lnTo>
                  <a:pt x="35894" y="8730"/>
                </a:lnTo>
                <a:lnTo>
                  <a:pt x="33326" y="10582"/>
                </a:lnTo>
                <a:lnTo>
                  <a:pt x="26910" y="15848"/>
                </a:lnTo>
                <a:lnTo>
                  <a:pt x="25431" y="17232"/>
                </a:lnTo>
                <a:lnTo>
                  <a:pt x="21248" y="21311"/>
                </a:lnTo>
                <a:lnTo>
                  <a:pt x="19751" y="23732"/>
                </a:lnTo>
                <a:lnTo>
                  <a:pt x="18754" y="26298"/>
                </a:lnTo>
                <a:lnTo>
                  <a:pt x="18088" y="28962"/>
                </a:lnTo>
                <a:lnTo>
                  <a:pt x="16692" y="30738"/>
                </a:lnTo>
                <a:lnTo>
                  <a:pt x="14810" y="31921"/>
                </a:lnTo>
                <a:lnTo>
                  <a:pt x="12601" y="32711"/>
                </a:lnTo>
                <a:lnTo>
                  <a:pt x="11130" y="34189"/>
                </a:lnTo>
                <a:lnTo>
                  <a:pt x="10148" y="36128"/>
                </a:lnTo>
                <a:lnTo>
                  <a:pt x="9494" y="38372"/>
                </a:lnTo>
                <a:lnTo>
                  <a:pt x="8105" y="40821"/>
                </a:lnTo>
                <a:lnTo>
                  <a:pt x="6227" y="43406"/>
                </a:lnTo>
                <a:lnTo>
                  <a:pt x="4022" y="46082"/>
                </a:lnTo>
                <a:lnTo>
                  <a:pt x="2552" y="48819"/>
                </a:lnTo>
                <a:lnTo>
                  <a:pt x="1573" y="51595"/>
                </a:lnTo>
                <a:lnTo>
                  <a:pt x="920" y="54399"/>
                </a:lnTo>
                <a:lnTo>
                  <a:pt x="484" y="57221"/>
                </a:lnTo>
                <a:lnTo>
                  <a:pt x="193" y="60054"/>
                </a:lnTo>
                <a:lnTo>
                  <a:pt x="0" y="62896"/>
                </a:lnTo>
                <a:lnTo>
                  <a:pt x="824" y="65743"/>
                </a:lnTo>
                <a:lnTo>
                  <a:pt x="2325" y="68593"/>
                </a:lnTo>
                <a:lnTo>
                  <a:pt x="4278" y="71446"/>
                </a:lnTo>
                <a:lnTo>
                  <a:pt x="5581" y="74300"/>
                </a:lnTo>
                <a:lnTo>
                  <a:pt x="6450" y="77156"/>
                </a:lnTo>
                <a:lnTo>
                  <a:pt x="7843" y="84032"/>
                </a:lnTo>
                <a:lnTo>
                  <a:pt x="8910" y="85548"/>
                </a:lnTo>
                <a:lnTo>
                  <a:pt x="10573" y="87512"/>
                </a:lnTo>
                <a:lnTo>
                  <a:pt x="12635" y="89773"/>
                </a:lnTo>
                <a:lnTo>
                  <a:pt x="14010" y="92234"/>
                </a:lnTo>
                <a:lnTo>
                  <a:pt x="14926" y="94826"/>
                </a:lnTo>
                <a:lnTo>
                  <a:pt x="15536" y="97507"/>
                </a:lnTo>
                <a:lnTo>
                  <a:pt x="16896" y="99294"/>
                </a:lnTo>
                <a:lnTo>
                  <a:pt x="18755" y="100486"/>
                </a:lnTo>
                <a:lnTo>
                  <a:pt x="24032" y="102398"/>
                </a:lnTo>
                <a:lnTo>
                  <a:pt x="25417" y="102555"/>
                </a:lnTo>
                <a:lnTo>
                  <a:pt x="27293" y="102660"/>
                </a:lnTo>
                <a:lnTo>
                  <a:pt x="33903" y="1028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3"/>
          <p:cNvSpPr/>
          <p:nvPr/>
        </p:nvSpPr>
        <p:spPr>
          <a:xfrm>
            <a:off x="6672615" y="1843087"/>
            <a:ext cx="368266" cy="17146"/>
          </a:xfrm>
          <a:custGeom>
            <a:avLst/>
            <a:gdLst/>
            <a:ahLst/>
            <a:cxnLst/>
            <a:rect l="0" t="0" r="0" b="0"/>
            <a:pathLst>
              <a:path w="368266" h="17146">
                <a:moveTo>
                  <a:pt x="8219" y="0"/>
                </a:moveTo>
                <a:lnTo>
                  <a:pt x="0" y="0"/>
                </a:lnTo>
                <a:lnTo>
                  <a:pt x="11610" y="0"/>
                </a:lnTo>
                <a:lnTo>
                  <a:pt x="14290" y="953"/>
                </a:lnTo>
                <a:lnTo>
                  <a:pt x="17029" y="2540"/>
                </a:lnTo>
                <a:lnTo>
                  <a:pt x="19807" y="4551"/>
                </a:lnTo>
                <a:lnTo>
                  <a:pt x="23565" y="5891"/>
                </a:lnTo>
                <a:lnTo>
                  <a:pt x="27975" y="6785"/>
                </a:lnTo>
                <a:lnTo>
                  <a:pt x="32819" y="7381"/>
                </a:lnTo>
                <a:lnTo>
                  <a:pt x="37002" y="7778"/>
                </a:lnTo>
                <a:lnTo>
                  <a:pt x="44189" y="8219"/>
                </a:lnTo>
                <a:lnTo>
                  <a:pt x="53099" y="8416"/>
                </a:lnTo>
                <a:lnTo>
                  <a:pt x="362400" y="8573"/>
                </a:lnTo>
                <a:lnTo>
                  <a:pt x="364355" y="9525"/>
                </a:lnTo>
                <a:lnTo>
                  <a:pt x="365658" y="11113"/>
                </a:lnTo>
                <a:lnTo>
                  <a:pt x="368265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4"/>
          <p:cNvSpPr/>
          <p:nvPr/>
        </p:nvSpPr>
        <p:spPr>
          <a:xfrm>
            <a:off x="6723697" y="1928813"/>
            <a:ext cx="231027" cy="171085"/>
          </a:xfrm>
          <a:custGeom>
            <a:avLst/>
            <a:gdLst/>
            <a:ahLst/>
            <a:cxnLst/>
            <a:rect l="0" t="0" r="0" b="0"/>
            <a:pathLst>
              <a:path w="231027" h="171085">
                <a:moveTo>
                  <a:pt x="17145" y="17144"/>
                </a:moveTo>
                <a:lnTo>
                  <a:pt x="21696" y="12593"/>
                </a:lnTo>
                <a:lnTo>
                  <a:pt x="24942" y="11253"/>
                </a:lnTo>
                <a:lnTo>
                  <a:pt x="29010" y="10359"/>
                </a:lnTo>
                <a:lnTo>
                  <a:pt x="33627" y="9763"/>
                </a:lnTo>
                <a:lnTo>
                  <a:pt x="38611" y="8414"/>
                </a:lnTo>
                <a:lnTo>
                  <a:pt x="43838" y="6561"/>
                </a:lnTo>
                <a:lnTo>
                  <a:pt x="49228" y="4374"/>
                </a:lnTo>
                <a:lnTo>
                  <a:pt x="54726" y="2916"/>
                </a:lnTo>
                <a:lnTo>
                  <a:pt x="60297" y="1943"/>
                </a:lnTo>
                <a:lnTo>
                  <a:pt x="65915" y="1295"/>
                </a:lnTo>
                <a:lnTo>
                  <a:pt x="72519" y="863"/>
                </a:lnTo>
                <a:lnTo>
                  <a:pt x="79779" y="575"/>
                </a:lnTo>
                <a:lnTo>
                  <a:pt x="101108" y="170"/>
                </a:lnTo>
                <a:lnTo>
                  <a:pt x="165224" y="0"/>
                </a:lnTo>
                <a:lnTo>
                  <a:pt x="167300" y="952"/>
                </a:lnTo>
                <a:lnTo>
                  <a:pt x="168683" y="2539"/>
                </a:lnTo>
                <a:lnTo>
                  <a:pt x="169605" y="4550"/>
                </a:lnTo>
                <a:lnTo>
                  <a:pt x="170630" y="9324"/>
                </a:lnTo>
                <a:lnTo>
                  <a:pt x="171289" y="15599"/>
                </a:lnTo>
                <a:lnTo>
                  <a:pt x="168838" y="18998"/>
                </a:lnTo>
                <a:lnTo>
                  <a:pt x="164574" y="23683"/>
                </a:lnTo>
                <a:lnTo>
                  <a:pt x="156819" y="31676"/>
                </a:lnTo>
                <a:lnTo>
                  <a:pt x="151295" y="37255"/>
                </a:lnTo>
                <a:lnTo>
                  <a:pt x="147536" y="40076"/>
                </a:lnTo>
                <a:lnTo>
                  <a:pt x="143124" y="42910"/>
                </a:lnTo>
                <a:lnTo>
                  <a:pt x="138279" y="45751"/>
                </a:lnTo>
                <a:lnTo>
                  <a:pt x="134096" y="48598"/>
                </a:lnTo>
                <a:lnTo>
                  <a:pt x="130355" y="51448"/>
                </a:lnTo>
                <a:lnTo>
                  <a:pt x="126908" y="54301"/>
                </a:lnTo>
                <a:lnTo>
                  <a:pt x="120539" y="57471"/>
                </a:lnTo>
                <a:lnTo>
                  <a:pt x="117507" y="58316"/>
                </a:lnTo>
                <a:lnTo>
                  <a:pt x="111598" y="61795"/>
                </a:lnTo>
                <a:lnTo>
                  <a:pt x="108689" y="64057"/>
                </a:lnTo>
                <a:lnTo>
                  <a:pt x="102916" y="66569"/>
                </a:lnTo>
                <a:lnTo>
                  <a:pt x="94342" y="68569"/>
                </a:lnTo>
                <a:lnTo>
                  <a:pt x="127468" y="68579"/>
                </a:lnTo>
                <a:lnTo>
                  <a:pt x="132604" y="67626"/>
                </a:lnTo>
                <a:lnTo>
                  <a:pt x="137933" y="66039"/>
                </a:lnTo>
                <a:lnTo>
                  <a:pt x="143390" y="64028"/>
                </a:lnTo>
                <a:lnTo>
                  <a:pt x="148933" y="63640"/>
                </a:lnTo>
                <a:lnTo>
                  <a:pt x="154534" y="64334"/>
                </a:lnTo>
                <a:lnTo>
                  <a:pt x="160172" y="65749"/>
                </a:lnTo>
                <a:lnTo>
                  <a:pt x="164884" y="66692"/>
                </a:lnTo>
                <a:lnTo>
                  <a:pt x="168978" y="67321"/>
                </a:lnTo>
                <a:lnTo>
                  <a:pt x="172659" y="67740"/>
                </a:lnTo>
                <a:lnTo>
                  <a:pt x="177018" y="68020"/>
                </a:lnTo>
                <a:lnTo>
                  <a:pt x="181831" y="68206"/>
                </a:lnTo>
                <a:lnTo>
                  <a:pt x="186943" y="68330"/>
                </a:lnTo>
                <a:lnTo>
                  <a:pt x="191303" y="69366"/>
                </a:lnTo>
                <a:lnTo>
                  <a:pt x="195163" y="71009"/>
                </a:lnTo>
                <a:lnTo>
                  <a:pt x="198688" y="73056"/>
                </a:lnTo>
                <a:lnTo>
                  <a:pt x="202944" y="74421"/>
                </a:lnTo>
                <a:lnTo>
                  <a:pt x="207686" y="75331"/>
                </a:lnTo>
                <a:lnTo>
                  <a:pt x="212752" y="75938"/>
                </a:lnTo>
                <a:lnTo>
                  <a:pt x="216129" y="78248"/>
                </a:lnTo>
                <a:lnTo>
                  <a:pt x="218382" y="81692"/>
                </a:lnTo>
                <a:lnTo>
                  <a:pt x="219883" y="85894"/>
                </a:lnTo>
                <a:lnTo>
                  <a:pt x="221837" y="88695"/>
                </a:lnTo>
                <a:lnTo>
                  <a:pt x="224091" y="90562"/>
                </a:lnTo>
                <a:lnTo>
                  <a:pt x="226546" y="91807"/>
                </a:lnTo>
                <a:lnTo>
                  <a:pt x="228183" y="93589"/>
                </a:lnTo>
                <a:lnTo>
                  <a:pt x="229275" y="95730"/>
                </a:lnTo>
                <a:lnTo>
                  <a:pt x="230002" y="98110"/>
                </a:lnTo>
                <a:lnTo>
                  <a:pt x="230487" y="101601"/>
                </a:lnTo>
                <a:lnTo>
                  <a:pt x="230811" y="105834"/>
                </a:lnTo>
                <a:lnTo>
                  <a:pt x="231026" y="110560"/>
                </a:lnTo>
                <a:lnTo>
                  <a:pt x="230218" y="114664"/>
                </a:lnTo>
                <a:lnTo>
                  <a:pt x="228726" y="118353"/>
                </a:lnTo>
                <a:lnTo>
                  <a:pt x="226779" y="121764"/>
                </a:lnTo>
                <a:lnTo>
                  <a:pt x="224529" y="124991"/>
                </a:lnTo>
                <a:lnTo>
                  <a:pt x="222075" y="128094"/>
                </a:lnTo>
                <a:lnTo>
                  <a:pt x="219488" y="131116"/>
                </a:lnTo>
                <a:lnTo>
                  <a:pt x="216811" y="134083"/>
                </a:lnTo>
                <a:lnTo>
                  <a:pt x="211295" y="139919"/>
                </a:lnTo>
                <a:lnTo>
                  <a:pt x="207538" y="141857"/>
                </a:lnTo>
                <a:lnTo>
                  <a:pt x="203129" y="143148"/>
                </a:lnTo>
                <a:lnTo>
                  <a:pt x="198285" y="144009"/>
                </a:lnTo>
                <a:lnTo>
                  <a:pt x="193149" y="145536"/>
                </a:lnTo>
                <a:lnTo>
                  <a:pt x="187822" y="147506"/>
                </a:lnTo>
                <a:lnTo>
                  <a:pt x="182364" y="149772"/>
                </a:lnTo>
                <a:lnTo>
                  <a:pt x="176821" y="152235"/>
                </a:lnTo>
                <a:lnTo>
                  <a:pt x="165583" y="157512"/>
                </a:lnTo>
                <a:lnTo>
                  <a:pt x="159918" y="159300"/>
                </a:lnTo>
                <a:lnTo>
                  <a:pt x="154238" y="160492"/>
                </a:lnTo>
                <a:lnTo>
                  <a:pt x="148545" y="161287"/>
                </a:lnTo>
                <a:lnTo>
                  <a:pt x="141893" y="161817"/>
                </a:lnTo>
                <a:lnTo>
                  <a:pt x="134600" y="162170"/>
                </a:lnTo>
                <a:lnTo>
                  <a:pt x="126880" y="162406"/>
                </a:lnTo>
                <a:lnTo>
                  <a:pt x="119830" y="163515"/>
                </a:lnTo>
                <a:lnTo>
                  <a:pt x="113224" y="165207"/>
                </a:lnTo>
                <a:lnTo>
                  <a:pt x="106916" y="167288"/>
                </a:lnTo>
                <a:lnTo>
                  <a:pt x="100805" y="168675"/>
                </a:lnTo>
                <a:lnTo>
                  <a:pt x="94825" y="169600"/>
                </a:lnTo>
                <a:lnTo>
                  <a:pt x="88935" y="170216"/>
                </a:lnTo>
                <a:lnTo>
                  <a:pt x="82150" y="170627"/>
                </a:lnTo>
                <a:lnTo>
                  <a:pt x="66991" y="171084"/>
                </a:lnTo>
                <a:lnTo>
                  <a:pt x="59901" y="170253"/>
                </a:lnTo>
                <a:lnTo>
                  <a:pt x="53269" y="168747"/>
                </a:lnTo>
                <a:lnTo>
                  <a:pt x="46943" y="166790"/>
                </a:lnTo>
                <a:lnTo>
                  <a:pt x="41772" y="165485"/>
                </a:lnTo>
                <a:lnTo>
                  <a:pt x="37374" y="164616"/>
                </a:lnTo>
                <a:lnTo>
                  <a:pt x="33488" y="164036"/>
                </a:lnTo>
                <a:lnTo>
                  <a:pt x="26631" y="163392"/>
                </a:lnTo>
                <a:lnTo>
                  <a:pt x="20409" y="163106"/>
                </a:lnTo>
                <a:lnTo>
                  <a:pt x="14468" y="162978"/>
                </a:lnTo>
                <a:lnTo>
                  <a:pt x="12503" y="161992"/>
                </a:lnTo>
                <a:lnTo>
                  <a:pt x="11193" y="160382"/>
                </a:lnTo>
                <a:lnTo>
                  <a:pt x="10319" y="158356"/>
                </a:lnTo>
                <a:lnTo>
                  <a:pt x="8785" y="157005"/>
                </a:lnTo>
                <a:lnTo>
                  <a:pt x="6810" y="156105"/>
                </a:lnTo>
                <a:lnTo>
                  <a:pt x="0" y="1543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5"/>
          <p:cNvSpPr/>
          <p:nvPr/>
        </p:nvSpPr>
        <p:spPr>
          <a:xfrm>
            <a:off x="7135177" y="1791652"/>
            <a:ext cx="145733" cy="25719"/>
          </a:xfrm>
          <a:custGeom>
            <a:avLst/>
            <a:gdLst/>
            <a:ahLst/>
            <a:cxnLst/>
            <a:rect l="0" t="0" r="0" b="0"/>
            <a:pathLst>
              <a:path w="145733" h="25719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8220" y="8468"/>
                </a:lnTo>
                <a:lnTo>
                  <a:pt x="17570" y="8541"/>
                </a:lnTo>
                <a:lnTo>
                  <a:pt x="21238" y="9504"/>
                </a:lnTo>
                <a:lnTo>
                  <a:pt x="24637" y="11099"/>
                </a:lnTo>
                <a:lnTo>
                  <a:pt x="27854" y="13114"/>
                </a:lnTo>
                <a:lnTo>
                  <a:pt x="31904" y="14458"/>
                </a:lnTo>
                <a:lnTo>
                  <a:pt x="36510" y="15353"/>
                </a:lnTo>
                <a:lnTo>
                  <a:pt x="41485" y="15951"/>
                </a:lnTo>
                <a:lnTo>
                  <a:pt x="46707" y="16349"/>
                </a:lnTo>
                <a:lnTo>
                  <a:pt x="52092" y="16614"/>
                </a:lnTo>
                <a:lnTo>
                  <a:pt x="66235" y="16988"/>
                </a:lnTo>
                <a:lnTo>
                  <a:pt x="104819" y="17141"/>
                </a:lnTo>
                <a:lnTo>
                  <a:pt x="121564" y="17144"/>
                </a:lnTo>
                <a:lnTo>
                  <a:pt x="124858" y="18097"/>
                </a:lnTo>
                <a:lnTo>
                  <a:pt x="128006" y="19685"/>
                </a:lnTo>
                <a:lnTo>
                  <a:pt x="135352" y="24526"/>
                </a:lnTo>
                <a:lnTo>
                  <a:pt x="138896" y="25188"/>
                </a:lnTo>
                <a:lnTo>
                  <a:pt x="145732" y="257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6"/>
          <p:cNvSpPr/>
          <p:nvPr/>
        </p:nvSpPr>
        <p:spPr>
          <a:xfrm>
            <a:off x="7160894" y="187737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8573"/>
                </a:moveTo>
                <a:lnTo>
                  <a:pt x="0" y="4022"/>
                </a:lnTo>
                <a:lnTo>
                  <a:pt x="954" y="2681"/>
                </a:lnTo>
                <a:lnTo>
                  <a:pt x="2541" y="1787"/>
                </a:lnTo>
                <a:lnTo>
                  <a:pt x="4552" y="1192"/>
                </a:lnTo>
                <a:lnTo>
                  <a:pt x="6845" y="794"/>
                </a:lnTo>
                <a:lnTo>
                  <a:pt x="9326" y="530"/>
                </a:lnTo>
                <a:lnTo>
                  <a:pt x="11932" y="353"/>
                </a:lnTo>
                <a:lnTo>
                  <a:pt x="14623" y="235"/>
                </a:lnTo>
                <a:lnTo>
                  <a:pt x="20152" y="105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7"/>
          <p:cNvSpPr/>
          <p:nvPr/>
        </p:nvSpPr>
        <p:spPr>
          <a:xfrm>
            <a:off x="7435215" y="1825942"/>
            <a:ext cx="120016" cy="1"/>
          </a:xfrm>
          <a:custGeom>
            <a:avLst/>
            <a:gdLst/>
            <a:ahLst/>
            <a:cxnLst/>
            <a:rect l="0" t="0" r="0" b="0"/>
            <a:pathLst>
              <a:path w="120016" h="1">
                <a:moveTo>
                  <a:pt x="0" y="0"/>
                </a:moveTo>
                <a:lnTo>
                  <a:pt x="12001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8"/>
          <p:cNvSpPr/>
          <p:nvPr/>
        </p:nvSpPr>
        <p:spPr>
          <a:xfrm>
            <a:off x="7615237" y="1688899"/>
            <a:ext cx="265748" cy="265631"/>
          </a:xfrm>
          <a:custGeom>
            <a:avLst/>
            <a:gdLst/>
            <a:ahLst/>
            <a:cxnLst/>
            <a:rect l="0" t="0" r="0" b="0"/>
            <a:pathLst>
              <a:path w="265748" h="265631">
                <a:moveTo>
                  <a:pt x="0" y="59890"/>
                </a:moveTo>
                <a:lnTo>
                  <a:pt x="0" y="52510"/>
                </a:lnTo>
                <a:lnTo>
                  <a:pt x="953" y="52112"/>
                </a:lnTo>
                <a:lnTo>
                  <a:pt x="4551" y="51671"/>
                </a:lnTo>
                <a:lnTo>
                  <a:pt x="6845" y="50601"/>
                </a:lnTo>
                <a:lnTo>
                  <a:pt x="14622" y="44544"/>
                </a:lnTo>
                <a:lnTo>
                  <a:pt x="20151" y="39417"/>
                </a:lnTo>
                <a:lnTo>
                  <a:pt x="28619" y="31176"/>
                </a:lnTo>
                <a:lnTo>
                  <a:pt x="31462" y="29318"/>
                </a:lnTo>
                <a:lnTo>
                  <a:pt x="37161" y="27253"/>
                </a:lnTo>
                <a:lnTo>
                  <a:pt x="45409" y="23795"/>
                </a:lnTo>
                <a:lnTo>
                  <a:pt x="55424" y="19083"/>
                </a:lnTo>
                <a:lnTo>
                  <a:pt x="66225" y="13814"/>
                </a:lnTo>
                <a:lnTo>
                  <a:pt x="71772" y="12028"/>
                </a:lnTo>
                <a:lnTo>
                  <a:pt x="77376" y="10837"/>
                </a:lnTo>
                <a:lnTo>
                  <a:pt x="83017" y="10043"/>
                </a:lnTo>
                <a:lnTo>
                  <a:pt x="88681" y="8561"/>
                </a:lnTo>
                <a:lnTo>
                  <a:pt x="94364" y="6621"/>
                </a:lnTo>
                <a:lnTo>
                  <a:pt x="100057" y="4375"/>
                </a:lnTo>
                <a:lnTo>
                  <a:pt x="105757" y="2878"/>
                </a:lnTo>
                <a:lnTo>
                  <a:pt x="111462" y="1879"/>
                </a:lnTo>
                <a:lnTo>
                  <a:pt x="117171" y="1214"/>
                </a:lnTo>
                <a:lnTo>
                  <a:pt x="121929" y="770"/>
                </a:lnTo>
                <a:lnTo>
                  <a:pt x="129756" y="277"/>
                </a:lnTo>
                <a:lnTo>
                  <a:pt x="136410" y="58"/>
                </a:lnTo>
                <a:lnTo>
                  <a:pt x="139517" y="0"/>
                </a:lnTo>
                <a:lnTo>
                  <a:pt x="142542" y="913"/>
                </a:lnTo>
                <a:lnTo>
                  <a:pt x="148442" y="4469"/>
                </a:lnTo>
                <a:lnTo>
                  <a:pt x="152301" y="5798"/>
                </a:lnTo>
                <a:lnTo>
                  <a:pt x="156780" y="6683"/>
                </a:lnTo>
                <a:lnTo>
                  <a:pt x="161669" y="7274"/>
                </a:lnTo>
                <a:lnTo>
                  <a:pt x="165882" y="8621"/>
                </a:lnTo>
                <a:lnTo>
                  <a:pt x="173103" y="12656"/>
                </a:lnTo>
                <a:lnTo>
                  <a:pt x="175409" y="15066"/>
                </a:lnTo>
                <a:lnTo>
                  <a:pt x="176947" y="17625"/>
                </a:lnTo>
                <a:lnTo>
                  <a:pt x="177973" y="20284"/>
                </a:lnTo>
                <a:lnTo>
                  <a:pt x="179608" y="22056"/>
                </a:lnTo>
                <a:lnTo>
                  <a:pt x="181652" y="23237"/>
                </a:lnTo>
                <a:lnTo>
                  <a:pt x="183966" y="24025"/>
                </a:lnTo>
                <a:lnTo>
                  <a:pt x="185509" y="25503"/>
                </a:lnTo>
                <a:lnTo>
                  <a:pt x="186537" y="27440"/>
                </a:lnTo>
                <a:lnTo>
                  <a:pt x="187681" y="32133"/>
                </a:lnTo>
                <a:lnTo>
                  <a:pt x="188324" y="40130"/>
                </a:lnTo>
                <a:lnTo>
                  <a:pt x="188475" y="45711"/>
                </a:lnTo>
                <a:lnTo>
                  <a:pt x="186002" y="53906"/>
                </a:lnTo>
                <a:lnTo>
                  <a:pt x="184008" y="58758"/>
                </a:lnTo>
                <a:lnTo>
                  <a:pt x="181794" y="66690"/>
                </a:lnTo>
                <a:lnTo>
                  <a:pt x="179858" y="74342"/>
                </a:lnTo>
                <a:lnTo>
                  <a:pt x="178008" y="79050"/>
                </a:lnTo>
                <a:lnTo>
                  <a:pt x="175822" y="84094"/>
                </a:lnTo>
                <a:lnTo>
                  <a:pt x="170853" y="92238"/>
                </a:lnTo>
                <a:lnTo>
                  <a:pt x="165470" y="99985"/>
                </a:lnTo>
                <a:lnTo>
                  <a:pt x="162701" y="104717"/>
                </a:lnTo>
                <a:lnTo>
                  <a:pt x="159903" y="109778"/>
                </a:lnTo>
                <a:lnTo>
                  <a:pt x="154253" y="120480"/>
                </a:lnTo>
                <a:lnTo>
                  <a:pt x="151412" y="126001"/>
                </a:lnTo>
                <a:lnTo>
                  <a:pt x="147614" y="130634"/>
                </a:lnTo>
                <a:lnTo>
                  <a:pt x="143177" y="134676"/>
                </a:lnTo>
                <a:lnTo>
                  <a:pt x="138314" y="138322"/>
                </a:lnTo>
                <a:lnTo>
                  <a:pt x="134120" y="142658"/>
                </a:lnTo>
                <a:lnTo>
                  <a:pt x="130370" y="147454"/>
                </a:lnTo>
                <a:lnTo>
                  <a:pt x="126919" y="152556"/>
                </a:lnTo>
                <a:lnTo>
                  <a:pt x="120544" y="160765"/>
                </a:lnTo>
                <a:lnTo>
                  <a:pt x="117510" y="164288"/>
                </a:lnTo>
                <a:lnTo>
                  <a:pt x="113582" y="167589"/>
                </a:lnTo>
                <a:lnTo>
                  <a:pt x="109059" y="170742"/>
                </a:lnTo>
                <a:lnTo>
                  <a:pt x="104139" y="173796"/>
                </a:lnTo>
                <a:lnTo>
                  <a:pt x="99906" y="177738"/>
                </a:lnTo>
                <a:lnTo>
                  <a:pt x="96131" y="182270"/>
                </a:lnTo>
                <a:lnTo>
                  <a:pt x="92663" y="187197"/>
                </a:lnTo>
                <a:lnTo>
                  <a:pt x="86268" y="195211"/>
                </a:lnTo>
                <a:lnTo>
                  <a:pt x="83230" y="198682"/>
                </a:lnTo>
                <a:lnTo>
                  <a:pt x="79299" y="201948"/>
                </a:lnTo>
                <a:lnTo>
                  <a:pt x="74774" y="205078"/>
                </a:lnTo>
                <a:lnTo>
                  <a:pt x="69852" y="208117"/>
                </a:lnTo>
                <a:lnTo>
                  <a:pt x="66570" y="211096"/>
                </a:lnTo>
                <a:lnTo>
                  <a:pt x="64383" y="214034"/>
                </a:lnTo>
                <a:lnTo>
                  <a:pt x="60999" y="219839"/>
                </a:lnTo>
                <a:lnTo>
                  <a:pt x="56321" y="225594"/>
                </a:lnTo>
                <a:lnTo>
                  <a:pt x="54693" y="228462"/>
                </a:lnTo>
                <a:lnTo>
                  <a:pt x="52401" y="236097"/>
                </a:lnTo>
                <a:lnTo>
                  <a:pt x="51864" y="238217"/>
                </a:lnTo>
                <a:lnTo>
                  <a:pt x="47011" y="243961"/>
                </a:lnTo>
                <a:lnTo>
                  <a:pt x="46581" y="245469"/>
                </a:lnTo>
                <a:lnTo>
                  <a:pt x="47247" y="246475"/>
                </a:lnTo>
                <a:lnTo>
                  <a:pt x="48643" y="247145"/>
                </a:lnTo>
                <a:lnTo>
                  <a:pt x="49574" y="248544"/>
                </a:lnTo>
                <a:lnTo>
                  <a:pt x="51190" y="255749"/>
                </a:lnTo>
                <a:lnTo>
                  <a:pt x="55914" y="261221"/>
                </a:lnTo>
                <a:lnTo>
                  <a:pt x="58231" y="262691"/>
                </a:lnTo>
                <a:lnTo>
                  <a:pt x="63346" y="264324"/>
                </a:lnTo>
                <a:lnTo>
                  <a:pt x="71334" y="265050"/>
                </a:lnTo>
                <a:lnTo>
                  <a:pt x="80281" y="265372"/>
                </a:lnTo>
                <a:lnTo>
                  <a:pt x="91626" y="265554"/>
                </a:lnTo>
                <a:lnTo>
                  <a:pt x="175984" y="265630"/>
                </a:lnTo>
                <a:lnTo>
                  <a:pt x="182093" y="264678"/>
                </a:lnTo>
                <a:lnTo>
                  <a:pt x="188070" y="263090"/>
                </a:lnTo>
                <a:lnTo>
                  <a:pt x="193960" y="261080"/>
                </a:lnTo>
                <a:lnTo>
                  <a:pt x="198839" y="259739"/>
                </a:lnTo>
                <a:lnTo>
                  <a:pt x="206801" y="258250"/>
                </a:lnTo>
                <a:lnTo>
                  <a:pt x="211210" y="257852"/>
                </a:lnTo>
                <a:lnTo>
                  <a:pt x="216053" y="257588"/>
                </a:lnTo>
                <a:lnTo>
                  <a:pt x="229434" y="257215"/>
                </a:lnTo>
                <a:lnTo>
                  <a:pt x="232966" y="257163"/>
                </a:lnTo>
                <a:lnTo>
                  <a:pt x="237226" y="256175"/>
                </a:lnTo>
                <a:lnTo>
                  <a:pt x="241971" y="254565"/>
                </a:lnTo>
                <a:lnTo>
                  <a:pt x="247038" y="252538"/>
                </a:lnTo>
                <a:lnTo>
                  <a:pt x="255210" y="250287"/>
                </a:lnTo>
                <a:lnTo>
                  <a:pt x="265747" y="2484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9"/>
          <p:cNvSpPr/>
          <p:nvPr/>
        </p:nvSpPr>
        <p:spPr>
          <a:xfrm>
            <a:off x="2643200" y="4106238"/>
            <a:ext cx="119532" cy="81984"/>
          </a:xfrm>
          <a:custGeom>
            <a:avLst/>
            <a:gdLst/>
            <a:ahLst/>
            <a:cxnLst/>
            <a:rect l="0" t="0" r="0" b="0"/>
            <a:pathLst>
              <a:path w="119532" h="81984">
                <a:moveTo>
                  <a:pt x="42850" y="25707"/>
                </a:moveTo>
                <a:lnTo>
                  <a:pt x="42850" y="17239"/>
                </a:lnTo>
                <a:lnTo>
                  <a:pt x="45389" y="17181"/>
                </a:lnTo>
                <a:lnTo>
                  <a:pt x="88580" y="17134"/>
                </a:lnTo>
                <a:lnTo>
                  <a:pt x="91434" y="18087"/>
                </a:lnTo>
                <a:lnTo>
                  <a:pt x="94289" y="19674"/>
                </a:lnTo>
                <a:lnTo>
                  <a:pt x="97145" y="21685"/>
                </a:lnTo>
                <a:lnTo>
                  <a:pt x="99049" y="23978"/>
                </a:lnTo>
                <a:lnTo>
                  <a:pt x="100318" y="26459"/>
                </a:lnTo>
                <a:lnTo>
                  <a:pt x="101165" y="29066"/>
                </a:lnTo>
                <a:lnTo>
                  <a:pt x="102681" y="30804"/>
                </a:lnTo>
                <a:lnTo>
                  <a:pt x="104645" y="31962"/>
                </a:lnTo>
                <a:lnTo>
                  <a:pt x="106906" y="32734"/>
                </a:lnTo>
                <a:lnTo>
                  <a:pt x="109367" y="34202"/>
                </a:lnTo>
                <a:lnTo>
                  <a:pt x="111959" y="36133"/>
                </a:lnTo>
                <a:lnTo>
                  <a:pt x="114640" y="38372"/>
                </a:lnTo>
                <a:lnTo>
                  <a:pt x="116427" y="40818"/>
                </a:lnTo>
                <a:lnTo>
                  <a:pt x="117619" y="43401"/>
                </a:lnTo>
                <a:lnTo>
                  <a:pt x="119531" y="49840"/>
                </a:lnTo>
                <a:lnTo>
                  <a:pt x="118736" y="51320"/>
                </a:lnTo>
                <a:lnTo>
                  <a:pt x="117253" y="53260"/>
                </a:lnTo>
                <a:lnTo>
                  <a:pt x="115312" y="55506"/>
                </a:lnTo>
                <a:lnTo>
                  <a:pt x="114018" y="57955"/>
                </a:lnTo>
                <a:lnTo>
                  <a:pt x="113155" y="60540"/>
                </a:lnTo>
                <a:lnTo>
                  <a:pt x="112580" y="63217"/>
                </a:lnTo>
                <a:lnTo>
                  <a:pt x="111244" y="65001"/>
                </a:lnTo>
                <a:lnTo>
                  <a:pt x="109401" y="66190"/>
                </a:lnTo>
                <a:lnTo>
                  <a:pt x="107220" y="66983"/>
                </a:lnTo>
                <a:lnTo>
                  <a:pt x="104813" y="68464"/>
                </a:lnTo>
                <a:lnTo>
                  <a:pt x="102256" y="70404"/>
                </a:lnTo>
                <a:lnTo>
                  <a:pt x="99599" y="72650"/>
                </a:lnTo>
                <a:lnTo>
                  <a:pt x="96875" y="74147"/>
                </a:lnTo>
                <a:lnTo>
                  <a:pt x="94106" y="75145"/>
                </a:lnTo>
                <a:lnTo>
                  <a:pt x="87370" y="76747"/>
                </a:lnTo>
                <a:lnTo>
                  <a:pt x="83909" y="76966"/>
                </a:lnTo>
                <a:lnTo>
                  <a:pt x="79196" y="77064"/>
                </a:lnTo>
                <a:lnTo>
                  <a:pt x="73926" y="77107"/>
                </a:lnTo>
                <a:lnTo>
                  <a:pt x="71187" y="76166"/>
                </a:lnTo>
                <a:lnTo>
                  <a:pt x="68409" y="74586"/>
                </a:lnTo>
                <a:lnTo>
                  <a:pt x="65604" y="72580"/>
                </a:lnTo>
                <a:lnTo>
                  <a:pt x="62782" y="71244"/>
                </a:lnTo>
                <a:lnTo>
                  <a:pt x="59948" y="70352"/>
                </a:lnTo>
                <a:lnTo>
                  <a:pt x="57106" y="69758"/>
                </a:lnTo>
                <a:lnTo>
                  <a:pt x="54259" y="68409"/>
                </a:lnTo>
                <a:lnTo>
                  <a:pt x="51408" y="66558"/>
                </a:lnTo>
                <a:lnTo>
                  <a:pt x="44540" y="61293"/>
                </a:lnTo>
                <a:lnTo>
                  <a:pt x="43976" y="59908"/>
                </a:lnTo>
                <a:lnTo>
                  <a:pt x="43601" y="58033"/>
                </a:lnTo>
                <a:lnTo>
                  <a:pt x="43350" y="55830"/>
                </a:lnTo>
                <a:lnTo>
                  <a:pt x="42231" y="53409"/>
                </a:lnTo>
                <a:lnTo>
                  <a:pt x="40532" y="50842"/>
                </a:lnTo>
                <a:lnTo>
                  <a:pt x="38447" y="48179"/>
                </a:lnTo>
                <a:lnTo>
                  <a:pt x="37057" y="45450"/>
                </a:lnTo>
                <a:lnTo>
                  <a:pt x="36131" y="42679"/>
                </a:lnTo>
                <a:lnTo>
                  <a:pt x="34643" y="35938"/>
                </a:lnTo>
                <a:lnTo>
                  <a:pt x="35474" y="34433"/>
                </a:lnTo>
                <a:lnTo>
                  <a:pt x="36980" y="32477"/>
                </a:lnTo>
                <a:lnTo>
                  <a:pt x="38936" y="30220"/>
                </a:lnTo>
                <a:lnTo>
                  <a:pt x="40241" y="27763"/>
                </a:lnTo>
                <a:lnTo>
                  <a:pt x="41110" y="25173"/>
                </a:lnTo>
                <a:lnTo>
                  <a:pt x="41690" y="22493"/>
                </a:lnTo>
                <a:lnTo>
                  <a:pt x="43029" y="20707"/>
                </a:lnTo>
                <a:lnTo>
                  <a:pt x="44874" y="19516"/>
                </a:lnTo>
                <a:lnTo>
                  <a:pt x="47057" y="18722"/>
                </a:lnTo>
                <a:lnTo>
                  <a:pt x="49464" y="18193"/>
                </a:lnTo>
                <a:lnTo>
                  <a:pt x="52022" y="17840"/>
                </a:lnTo>
                <a:lnTo>
                  <a:pt x="58420" y="17273"/>
                </a:lnTo>
                <a:lnTo>
                  <a:pt x="64375" y="17196"/>
                </a:lnTo>
                <a:lnTo>
                  <a:pt x="88850" y="17135"/>
                </a:lnTo>
                <a:lnTo>
                  <a:pt x="90661" y="18087"/>
                </a:lnTo>
                <a:lnTo>
                  <a:pt x="91869" y="19675"/>
                </a:lnTo>
                <a:lnTo>
                  <a:pt x="92674" y="21686"/>
                </a:lnTo>
                <a:lnTo>
                  <a:pt x="94163" y="23026"/>
                </a:lnTo>
                <a:lnTo>
                  <a:pt x="96109" y="23919"/>
                </a:lnTo>
                <a:lnTo>
                  <a:pt x="98358" y="24515"/>
                </a:lnTo>
                <a:lnTo>
                  <a:pt x="99858" y="25865"/>
                </a:lnTo>
                <a:lnTo>
                  <a:pt x="100857" y="27717"/>
                </a:lnTo>
                <a:lnTo>
                  <a:pt x="101524" y="29904"/>
                </a:lnTo>
                <a:lnTo>
                  <a:pt x="101968" y="32315"/>
                </a:lnTo>
                <a:lnTo>
                  <a:pt x="102265" y="34875"/>
                </a:lnTo>
                <a:lnTo>
                  <a:pt x="102462" y="37534"/>
                </a:lnTo>
                <a:lnTo>
                  <a:pt x="102594" y="40259"/>
                </a:lnTo>
                <a:lnTo>
                  <a:pt x="102822" y="49766"/>
                </a:lnTo>
                <a:lnTo>
                  <a:pt x="101881" y="51271"/>
                </a:lnTo>
                <a:lnTo>
                  <a:pt x="100301" y="53227"/>
                </a:lnTo>
                <a:lnTo>
                  <a:pt x="98296" y="55484"/>
                </a:lnTo>
                <a:lnTo>
                  <a:pt x="96959" y="57941"/>
                </a:lnTo>
                <a:lnTo>
                  <a:pt x="96067" y="60531"/>
                </a:lnTo>
                <a:lnTo>
                  <a:pt x="95473" y="63210"/>
                </a:lnTo>
                <a:lnTo>
                  <a:pt x="94124" y="65949"/>
                </a:lnTo>
                <a:lnTo>
                  <a:pt x="92273" y="68727"/>
                </a:lnTo>
                <a:lnTo>
                  <a:pt x="90086" y="71532"/>
                </a:lnTo>
                <a:lnTo>
                  <a:pt x="87675" y="73402"/>
                </a:lnTo>
                <a:lnTo>
                  <a:pt x="85116" y="74649"/>
                </a:lnTo>
                <a:lnTo>
                  <a:pt x="82457" y="75480"/>
                </a:lnTo>
                <a:lnTo>
                  <a:pt x="79732" y="76034"/>
                </a:lnTo>
                <a:lnTo>
                  <a:pt x="76963" y="76403"/>
                </a:lnTo>
                <a:lnTo>
                  <a:pt x="74164" y="76649"/>
                </a:lnTo>
                <a:lnTo>
                  <a:pt x="70394" y="77766"/>
                </a:lnTo>
                <a:lnTo>
                  <a:pt x="65975" y="79463"/>
                </a:lnTo>
                <a:lnTo>
                  <a:pt x="61124" y="81547"/>
                </a:lnTo>
                <a:lnTo>
                  <a:pt x="56938" y="81983"/>
                </a:lnTo>
                <a:lnTo>
                  <a:pt x="53194" y="81322"/>
                </a:lnTo>
                <a:lnTo>
                  <a:pt x="44893" y="77967"/>
                </a:lnTo>
                <a:lnTo>
                  <a:pt x="42307" y="77692"/>
                </a:lnTo>
                <a:lnTo>
                  <a:pt x="38678" y="77508"/>
                </a:lnTo>
                <a:lnTo>
                  <a:pt x="34353" y="77386"/>
                </a:lnTo>
                <a:lnTo>
                  <a:pt x="31470" y="76352"/>
                </a:lnTo>
                <a:lnTo>
                  <a:pt x="29548" y="74711"/>
                </a:lnTo>
                <a:lnTo>
                  <a:pt x="28267" y="72663"/>
                </a:lnTo>
                <a:lnTo>
                  <a:pt x="26461" y="71299"/>
                </a:lnTo>
                <a:lnTo>
                  <a:pt x="24304" y="70389"/>
                </a:lnTo>
                <a:lnTo>
                  <a:pt x="21913" y="69783"/>
                </a:lnTo>
                <a:lnTo>
                  <a:pt x="19367" y="68425"/>
                </a:lnTo>
                <a:lnTo>
                  <a:pt x="16717" y="66568"/>
                </a:lnTo>
                <a:lnTo>
                  <a:pt x="13998" y="64378"/>
                </a:lnTo>
                <a:lnTo>
                  <a:pt x="11233" y="61965"/>
                </a:lnTo>
                <a:lnTo>
                  <a:pt x="8436" y="59404"/>
                </a:lnTo>
                <a:lnTo>
                  <a:pt x="1656" y="53001"/>
                </a:lnTo>
                <a:lnTo>
                  <a:pt x="1100" y="51522"/>
                </a:lnTo>
                <a:lnTo>
                  <a:pt x="729" y="49585"/>
                </a:lnTo>
                <a:lnTo>
                  <a:pt x="481" y="47340"/>
                </a:lnTo>
                <a:lnTo>
                  <a:pt x="317" y="44891"/>
                </a:lnTo>
                <a:lnTo>
                  <a:pt x="207" y="42307"/>
                </a:lnTo>
                <a:lnTo>
                  <a:pt x="30" y="35865"/>
                </a:lnTo>
                <a:lnTo>
                  <a:pt x="0" y="30198"/>
                </a:lnTo>
                <a:lnTo>
                  <a:pt x="948" y="28701"/>
                </a:lnTo>
                <a:lnTo>
                  <a:pt x="2533" y="27703"/>
                </a:lnTo>
                <a:lnTo>
                  <a:pt x="4542" y="27038"/>
                </a:lnTo>
                <a:lnTo>
                  <a:pt x="7786" y="25641"/>
                </a:lnTo>
                <a:lnTo>
                  <a:pt x="16470" y="21550"/>
                </a:lnTo>
                <a:lnTo>
                  <a:pt x="20501" y="20078"/>
                </a:lnTo>
                <a:lnTo>
                  <a:pt x="24141" y="19097"/>
                </a:lnTo>
                <a:lnTo>
                  <a:pt x="27519" y="18443"/>
                </a:lnTo>
                <a:lnTo>
                  <a:pt x="30724" y="18006"/>
                </a:lnTo>
                <a:lnTo>
                  <a:pt x="33814" y="17716"/>
                </a:lnTo>
                <a:lnTo>
                  <a:pt x="36826" y="17522"/>
                </a:lnTo>
                <a:lnTo>
                  <a:pt x="39786" y="17392"/>
                </a:lnTo>
                <a:lnTo>
                  <a:pt x="45615" y="17249"/>
                </a:lnTo>
                <a:lnTo>
                  <a:pt x="49456" y="18163"/>
                </a:lnTo>
                <a:lnTo>
                  <a:pt x="53921" y="19725"/>
                </a:lnTo>
                <a:lnTo>
                  <a:pt x="58803" y="21719"/>
                </a:lnTo>
                <a:lnTo>
                  <a:pt x="63010" y="23048"/>
                </a:lnTo>
                <a:lnTo>
                  <a:pt x="66768" y="23935"/>
                </a:lnTo>
                <a:lnTo>
                  <a:pt x="70225" y="24525"/>
                </a:lnTo>
                <a:lnTo>
                  <a:pt x="72530" y="25871"/>
                </a:lnTo>
                <a:lnTo>
                  <a:pt x="74066" y="27722"/>
                </a:lnTo>
                <a:lnTo>
                  <a:pt x="75091" y="29907"/>
                </a:lnTo>
                <a:lnTo>
                  <a:pt x="76726" y="32317"/>
                </a:lnTo>
                <a:lnTo>
                  <a:pt x="78769" y="34876"/>
                </a:lnTo>
                <a:lnTo>
                  <a:pt x="81083" y="37535"/>
                </a:lnTo>
                <a:lnTo>
                  <a:pt x="81674" y="40260"/>
                </a:lnTo>
                <a:lnTo>
                  <a:pt x="81115" y="43029"/>
                </a:lnTo>
                <a:lnTo>
                  <a:pt x="77925" y="49766"/>
                </a:lnTo>
                <a:lnTo>
                  <a:pt x="77663" y="51271"/>
                </a:lnTo>
                <a:lnTo>
                  <a:pt x="77488" y="53227"/>
                </a:lnTo>
                <a:lnTo>
                  <a:pt x="77372" y="55484"/>
                </a:lnTo>
                <a:lnTo>
                  <a:pt x="76342" y="57941"/>
                </a:lnTo>
                <a:lnTo>
                  <a:pt x="74703" y="60531"/>
                </a:lnTo>
                <a:lnTo>
                  <a:pt x="72658" y="63210"/>
                </a:lnTo>
                <a:lnTo>
                  <a:pt x="71294" y="65949"/>
                </a:lnTo>
                <a:lnTo>
                  <a:pt x="70385" y="68727"/>
                </a:lnTo>
                <a:lnTo>
                  <a:pt x="69779" y="71532"/>
                </a:lnTo>
                <a:lnTo>
                  <a:pt x="67470" y="73402"/>
                </a:lnTo>
                <a:lnTo>
                  <a:pt x="64026" y="74649"/>
                </a:lnTo>
                <a:lnTo>
                  <a:pt x="59824" y="75480"/>
                </a:lnTo>
                <a:lnTo>
                  <a:pt x="56071" y="76986"/>
                </a:lnTo>
                <a:lnTo>
                  <a:pt x="52617" y="78943"/>
                </a:lnTo>
                <a:lnTo>
                  <a:pt x="49361" y="81200"/>
                </a:lnTo>
                <a:lnTo>
                  <a:pt x="47190" y="81752"/>
                </a:lnTo>
                <a:lnTo>
                  <a:pt x="45743" y="81168"/>
                </a:lnTo>
                <a:lnTo>
                  <a:pt x="44779" y="79826"/>
                </a:lnTo>
                <a:lnTo>
                  <a:pt x="42231" y="78931"/>
                </a:lnTo>
                <a:lnTo>
                  <a:pt x="38627" y="78334"/>
                </a:lnTo>
                <a:lnTo>
                  <a:pt x="28257" y="77377"/>
                </a:lnTo>
                <a:lnTo>
                  <a:pt x="26454" y="76346"/>
                </a:lnTo>
                <a:lnTo>
                  <a:pt x="24299" y="74706"/>
                </a:lnTo>
                <a:lnTo>
                  <a:pt x="21910" y="72661"/>
                </a:lnTo>
                <a:lnTo>
                  <a:pt x="19365" y="70345"/>
                </a:lnTo>
                <a:lnTo>
                  <a:pt x="13997" y="65231"/>
                </a:lnTo>
                <a:lnTo>
                  <a:pt x="5620" y="56997"/>
                </a:lnTo>
                <a:lnTo>
                  <a:pt x="3742" y="54187"/>
                </a:lnTo>
                <a:lnTo>
                  <a:pt x="2490" y="51361"/>
                </a:lnTo>
                <a:lnTo>
                  <a:pt x="1656" y="48524"/>
                </a:lnTo>
                <a:lnTo>
                  <a:pt x="1100" y="45681"/>
                </a:lnTo>
                <a:lnTo>
                  <a:pt x="729" y="42833"/>
                </a:lnTo>
                <a:lnTo>
                  <a:pt x="481" y="39982"/>
                </a:lnTo>
                <a:lnTo>
                  <a:pt x="317" y="37128"/>
                </a:lnTo>
                <a:lnTo>
                  <a:pt x="134" y="31418"/>
                </a:lnTo>
                <a:lnTo>
                  <a:pt x="1037" y="27609"/>
                </a:lnTo>
                <a:lnTo>
                  <a:pt x="2592" y="23165"/>
                </a:lnTo>
                <a:lnTo>
                  <a:pt x="7381" y="11446"/>
                </a:lnTo>
                <a:lnTo>
                  <a:pt x="8726" y="9532"/>
                </a:lnTo>
                <a:lnTo>
                  <a:pt x="10576" y="7304"/>
                </a:lnTo>
                <a:lnTo>
                  <a:pt x="12761" y="4866"/>
                </a:lnTo>
                <a:lnTo>
                  <a:pt x="15171" y="3240"/>
                </a:lnTo>
                <a:lnTo>
                  <a:pt x="17730" y="2156"/>
                </a:lnTo>
                <a:lnTo>
                  <a:pt x="20388" y="1434"/>
                </a:lnTo>
                <a:lnTo>
                  <a:pt x="23112" y="952"/>
                </a:lnTo>
                <a:lnTo>
                  <a:pt x="25882" y="631"/>
                </a:lnTo>
                <a:lnTo>
                  <a:pt x="28680" y="417"/>
                </a:lnTo>
                <a:lnTo>
                  <a:pt x="31498" y="274"/>
                </a:lnTo>
                <a:lnTo>
                  <a:pt x="41166" y="27"/>
                </a:lnTo>
                <a:lnTo>
                  <a:pt x="46902" y="0"/>
                </a:lnTo>
                <a:lnTo>
                  <a:pt x="49361" y="949"/>
                </a:lnTo>
                <a:lnTo>
                  <a:pt x="51953" y="2534"/>
                </a:lnTo>
                <a:lnTo>
                  <a:pt x="54633" y="4543"/>
                </a:lnTo>
                <a:lnTo>
                  <a:pt x="56420" y="6835"/>
                </a:lnTo>
                <a:lnTo>
                  <a:pt x="57612" y="9316"/>
                </a:lnTo>
                <a:lnTo>
                  <a:pt x="59524" y="15590"/>
                </a:lnTo>
                <a:lnTo>
                  <a:pt x="58728" y="17057"/>
                </a:lnTo>
                <a:lnTo>
                  <a:pt x="57245" y="18988"/>
                </a:lnTo>
                <a:lnTo>
                  <a:pt x="55304" y="21227"/>
                </a:lnTo>
                <a:lnTo>
                  <a:pt x="54010" y="23673"/>
                </a:lnTo>
                <a:lnTo>
                  <a:pt x="53148" y="26256"/>
                </a:lnTo>
                <a:lnTo>
                  <a:pt x="52572" y="28930"/>
                </a:lnTo>
                <a:lnTo>
                  <a:pt x="52189" y="31666"/>
                </a:lnTo>
                <a:lnTo>
                  <a:pt x="51933" y="34442"/>
                </a:lnTo>
                <a:lnTo>
                  <a:pt x="51763" y="37245"/>
                </a:lnTo>
                <a:lnTo>
                  <a:pt x="50697" y="40067"/>
                </a:lnTo>
                <a:lnTo>
                  <a:pt x="49033" y="42900"/>
                </a:lnTo>
                <a:lnTo>
                  <a:pt x="42850" y="514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0"/>
          <p:cNvSpPr/>
          <p:nvPr/>
        </p:nvSpPr>
        <p:spPr>
          <a:xfrm>
            <a:off x="2089615" y="4723447"/>
            <a:ext cx="107803" cy="214314"/>
          </a:xfrm>
          <a:custGeom>
            <a:avLst/>
            <a:gdLst/>
            <a:ahLst/>
            <a:cxnLst/>
            <a:rect l="0" t="0" r="0" b="0"/>
            <a:pathLst>
              <a:path w="107803" h="214314">
                <a:moveTo>
                  <a:pt x="107802" y="0"/>
                </a:moveTo>
                <a:lnTo>
                  <a:pt x="83638" y="0"/>
                </a:lnTo>
                <a:lnTo>
                  <a:pt x="82168" y="953"/>
                </a:lnTo>
                <a:lnTo>
                  <a:pt x="80235" y="2540"/>
                </a:lnTo>
                <a:lnTo>
                  <a:pt x="74840" y="7381"/>
                </a:lnTo>
                <a:lnTo>
                  <a:pt x="69355" y="12770"/>
                </a:lnTo>
                <a:lnTo>
                  <a:pt x="67883" y="15181"/>
                </a:lnTo>
                <a:lnTo>
                  <a:pt x="66248" y="20400"/>
                </a:lnTo>
                <a:lnTo>
                  <a:pt x="62981" y="25894"/>
                </a:lnTo>
                <a:lnTo>
                  <a:pt x="60776" y="28693"/>
                </a:lnTo>
                <a:lnTo>
                  <a:pt x="58354" y="31511"/>
                </a:lnTo>
                <a:lnTo>
                  <a:pt x="55787" y="34342"/>
                </a:lnTo>
                <a:lnTo>
                  <a:pt x="50394" y="40028"/>
                </a:lnTo>
                <a:lnTo>
                  <a:pt x="44822" y="45731"/>
                </a:lnTo>
                <a:lnTo>
                  <a:pt x="42956" y="48584"/>
                </a:lnTo>
                <a:lnTo>
                  <a:pt x="40881" y="54295"/>
                </a:lnTo>
                <a:lnTo>
                  <a:pt x="39376" y="57152"/>
                </a:lnTo>
                <a:lnTo>
                  <a:pt x="37419" y="60009"/>
                </a:lnTo>
                <a:lnTo>
                  <a:pt x="35163" y="62866"/>
                </a:lnTo>
                <a:lnTo>
                  <a:pt x="32706" y="65723"/>
                </a:lnTo>
                <a:lnTo>
                  <a:pt x="30115" y="68581"/>
                </a:lnTo>
                <a:lnTo>
                  <a:pt x="27436" y="71438"/>
                </a:lnTo>
                <a:lnTo>
                  <a:pt x="24697" y="75248"/>
                </a:lnTo>
                <a:lnTo>
                  <a:pt x="21919" y="79693"/>
                </a:lnTo>
                <a:lnTo>
                  <a:pt x="19114" y="84561"/>
                </a:lnTo>
                <a:lnTo>
                  <a:pt x="17244" y="88759"/>
                </a:lnTo>
                <a:lnTo>
                  <a:pt x="15998" y="92510"/>
                </a:lnTo>
                <a:lnTo>
                  <a:pt x="15166" y="95963"/>
                </a:lnTo>
                <a:lnTo>
                  <a:pt x="13660" y="99219"/>
                </a:lnTo>
                <a:lnTo>
                  <a:pt x="11703" y="102340"/>
                </a:lnTo>
                <a:lnTo>
                  <a:pt x="9446" y="105374"/>
                </a:lnTo>
                <a:lnTo>
                  <a:pt x="7941" y="109302"/>
                </a:lnTo>
                <a:lnTo>
                  <a:pt x="6938" y="113826"/>
                </a:lnTo>
                <a:lnTo>
                  <a:pt x="6270" y="118746"/>
                </a:lnTo>
                <a:lnTo>
                  <a:pt x="5824" y="122979"/>
                </a:lnTo>
                <a:lnTo>
                  <a:pt x="5527" y="126754"/>
                </a:lnTo>
                <a:lnTo>
                  <a:pt x="5328" y="130223"/>
                </a:lnTo>
                <a:lnTo>
                  <a:pt x="5108" y="136617"/>
                </a:lnTo>
                <a:lnTo>
                  <a:pt x="4967" y="148483"/>
                </a:lnTo>
                <a:lnTo>
                  <a:pt x="4003" y="151376"/>
                </a:lnTo>
                <a:lnTo>
                  <a:pt x="2407" y="154257"/>
                </a:lnTo>
                <a:lnTo>
                  <a:pt x="391" y="157131"/>
                </a:lnTo>
                <a:lnTo>
                  <a:pt x="0" y="159999"/>
                </a:lnTo>
                <a:lnTo>
                  <a:pt x="691" y="162864"/>
                </a:lnTo>
                <a:lnTo>
                  <a:pt x="3047" y="168586"/>
                </a:lnTo>
                <a:lnTo>
                  <a:pt x="4094" y="174305"/>
                </a:lnTo>
                <a:lnTo>
                  <a:pt x="4560" y="180021"/>
                </a:lnTo>
                <a:lnTo>
                  <a:pt x="4684" y="182879"/>
                </a:lnTo>
                <a:lnTo>
                  <a:pt x="6671" y="185737"/>
                </a:lnTo>
                <a:lnTo>
                  <a:pt x="9902" y="188595"/>
                </a:lnTo>
                <a:lnTo>
                  <a:pt x="19672" y="195474"/>
                </a:lnTo>
                <a:lnTo>
                  <a:pt x="21426" y="196991"/>
                </a:lnTo>
                <a:lnTo>
                  <a:pt x="23548" y="198955"/>
                </a:lnTo>
                <a:lnTo>
                  <a:pt x="29247" y="204400"/>
                </a:lnTo>
                <a:lnTo>
                  <a:pt x="30667" y="204846"/>
                </a:lnTo>
                <a:lnTo>
                  <a:pt x="32566" y="205145"/>
                </a:lnTo>
                <a:lnTo>
                  <a:pt x="34785" y="205343"/>
                </a:lnTo>
                <a:lnTo>
                  <a:pt x="37217" y="206428"/>
                </a:lnTo>
                <a:lnTo>
                  <a:pt x="39790" y="208103"/>
                </a:lnTo>
                <a:lnTo>
                  <a:pt x="42458" y="210173"/>
                </a:lnTo>
                <a:lnTo>
                  <a:pt x="45189" y="211553"/>
                </a:lnTo>
                <a:lnTo>
                  <a:pt x="47963" y="212473"/>
                </a:lnTo>
                <a:lnTo>
                  <a:pt x="50764" y="213086"/>
                </a:lnTo>
                <a:lnTo>
                  <a:pt x="53584" y="213495"/>
                </a:lnTo>
                <a:lnTo>
                  <a:pt x="56417" y="213767"/>
                </a:lnTo>
                <a:lnTo>
                  <a:pt x="64939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" name="SMARTPenAnnotation141"/>
          <p:cNvSpPr/>
          <p:nvPr/>
        </p:nvSpPr>
        <p:spPr>
          <a:xfrm>
            <a:off x="2231707" y="4783454"/>
            <a:ext cx="34291" cy="162879"/>
          </a:xfrm>
          <a:custGeom>
            <a:avLst/>
            <a:gdLst/>
            <a:ahLst/>
            <a:cxnLst/>
            <a:rect l="0" t="0" r="0" b="0"/>
            <a:pathLst>
              <a:path w="34291" h="162879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7381" y="8220"/>
                </a:lnTo>
                <a:lnTo>
                  <a:pt x="8731" y="9291"/>
                </a:lnTo>
                <a:lnTo>
                  <a:pt x="10583" y="10956"/>
                </a:lnTo>
                <a:lnTo>
                  <a:pt x="12770" y="13019"/>
                </a:lnTo>
                <a:lnTo>
                  <a:pt x="14228" y="15347"/>
                </a:lnTo>
                <a:lnTo>
                  <a:pt x="15201" y="17852"/>
                </a:lnTo>
                <a:lnTo>
                  <a:pt x="15849" y="20474"/>
                </a:lnTo>
                <a:lnTo>
                  <a:pt x="16281" y="23174"/>
                </a:lnTo>
                <a:lnTo>
                  <a:pt x="16569" y="25928"/>
                </a:lnTo>
                <a:lnTo>
                  <a:pt x="16761" y="28715"/>
                </a:lnTo>
                <a:lnTo>
                  <a:pt x="17841" y="31526"/>
                </a:lnTo>
                <a:lnTo>
                  <a:pt x="19514" y="34353"/>
                </a:lnTo>
                <a:lnTo>
                  <a:pt x="21582" y="37189"/>
                </a:lnTo>
                <a:lnTo>
                  <a:pt x="22960" y="40033"/>
                </a:lnTo>
                <a:lnTo>
                  <a:pt x="23880" y="42882"/>
                </a:lnTo>
                <a:lnTo>
                  <a:pt x="24492" y="45733"/>
                </a:lnTo>
                <a:lnTo>
                  <a:pt x="24901" y="49539"/>
                </a:lnTo>
                <a:lnTo>
                  <a:pt x="25173" y="53981"/>
                </a:lnTo>
                <a:lnTo>
                  <a:pt x="25475" y="63044"/>
                </a:lnTo>
                <a:lnTo>
                  <a:pt x="25646" y="74454"/>
                </a:lnTo>
                <a:lnTo>
                  <a:pt x="25708" y="95859"/>
                </a:lnTo>
                <a:lnTo>
                  <a:pt x="24759" y="100102"/>
                </a:lnTo>
                <a:lnTo>
                  <a:pt x="23173" y="104835"/>
                </a:lnTo>
                <a:lnTo>
                  <a:pt x="21164" y="109895"/>
                </a:lnTo>
                <a:lnTo>
                  <a:pt x="19824" y="114221"/>
                </a:lnTo>
                <a:lnTo>
                  <a:pt x="18931" y="118058"/>
                </a:lnTo>
                <a:lnTo>
                  <a:pt x="18336" y="121568"/>
                </a:lnTo>
                <a:lnTo>
                  <a:pt x="18891" y="124861"/>
                </a:lnTo>
                <a:lnTo>
                  <a:pt x="20214" y="128008"/>
                </a:lnTo>
                <a:lnTo>
                  <a:pt x="22049" y="131059"/>
                </a:lnTo>
                <a:lnTo>
                  <a:pt x="23272" y="134045"/>
                </a:lnTo>
                <a:lnTo>
                  <a:pt x="24087" y="136989"/>
                </a:lnTo>
                <a:lnTo>
                  <a:pt x="24630" y="139904"/>
                </a:lnTo>
                <a:lnTo>
                  <a:pt x="24993" y="142799"/>
                </a:lnTo>
                <a:lnTo>
                  <a:pt x="25234" y="145682"/>
                </a:lnTo>
                <a:lnTo>
                  <a:pt x="25622" y="152602"/>
                </a:lnTo>
                <a:lnTo>
                  <a:pt x="26606" y="154122"/>
                </a:lnTo>
                <a:lnTo>
                  <a:pt x="28215" y="156089"/>
                </a:lnTo>
                <a:lnTo>
                  <a:pt x="34290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3" name="SMARTPenAnnotation142"/>
          <p:cNvSpPr/>
          <p:nvPr/>
        </p:nvSpPr>
        <p:spPr>
          <a:xfrm>
            <a:off x="2386012" y="4869179"/>
            <a:ext cx="17146" cy="102872"/>
          </a:xfrm>
          <a:custGeom>
            <a:avLst/>
            <a:gdLst/>
            <a:ahLst/>
            <a:cxnLst/>
            <a:rect l="0" t="0" r="0" b="0"/>
            <a:pathLst>
              <a:path w="17146" h="102872">
                <a:moveTo>
                  <a:pt x="0" y="0"/>
                </a:moveTo>
                <a:lnTo>
                  <a:pt x="4551" y="4552"/>
                </a:lnTo>
                <a:lnTo>
                  <a:pt x="5892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4623"/>
                </a:lnTo>
                <a:lnTo>
                  <a:pt x="8043" y="17368"/>
                </a:lnTo>
                <a:lnTo>
                  <a:pt x="8219" y="20152"/>
                </a:lnTo>
                <a:lnTo>
                  <a:pt x="8337" y="22959"/>
                </a:lnTo>
                <a:lnTo>
                  <a:pt x="8468" y="28620"/>
                </a:lnTo>
                <a:lnTo>
                  <a:pt x="8572" y="89772"/>
                </a:lnTo>
                <a:lnTo>
                  <a:pt x="9525" y="91281"/>
                </a:lnTo>
                <a:lnTo>
                  <a:pt x="11113" y="92286"/>
                </a:lnTo>
                <a:lnTo>
                  <a:pt x="13123" y="92957"/>
                </a:lnTo>
                <a:lnTo>
                  <a:pt x="14464" y="94357"/>
                </a:lnTo>
                <a:lnTo>
                  <a:pt x="15358" y="96242"/>
                </a:lnTo>
                <a:lnTo>
                  <a:pt x="17145" y="10287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5" name="SMARTPenAnnotation143"/>
          <p:cNvSpPr/>
          <p:nvPr/>
        </p:nvSpPr>
        <p:spPr>
          <a:xfrm>
            <a:off x="2463164" y="4774885"/>
            <a:ext cx="205741" cy="128584"/>
          </a:xfrm>
          <a:custGeom>
            <a:avLst/>
            <a:gdLst/>
            <a:ahLst/>
            <a:cxnLst/>
            <a:rect l="0" t="0" r="0" b="0"/>
            <a:pathLst>
              <a:path w="205741" h="128584">
                <a:moveTo>
                  <a:pt x="0" y="34287"/>
                </a:moveTo>
                <a:lnTo>
                  <a:pt x="0" y="26068"/>
                </a:lnTo>
                <a:lnTo>
                  <a:pt x="2540" y="23332"/>
                </a:lnTo>
                <a:lnTo>
                  <a:pt x="15849" y="9868"/>
                </a:lnTo>
                <a:lnTo>
                  <a:pt x="21649" y="9147"/>
                </a:lnTo>
                <a:lnTo>
                  <a:pt x="29625" y="8826"/>
                </a:lnTo>
                <a:lnTo>
                  <a:pt x="36344" y="8684"/>
                </a:lnTo>
                <a:lnTo>
                  <a:pt x="38517" y="7693"/>
                </a:lnTo>
                <a:lnTo>
                  <a:pt x="39966" y="6080"/>
                </a:lnTo>
                <a:lnTo>
                  <a:pt x="40931" y="4053"/>
                </a:lnTo>
                <a:lnTo>
                  <a:pt x="42528" y="2700"/>
                </a:lnTo>
                <a:lnTo>
                  <a:pt x="44545" y="1800"/>
                </a:lnTo>
                <a:lnTo>
                  <a:pt x="49325" y="798"/>
                </a:lnTo>
                <a:lnTo>
                  <a:pt x="54625" y="353"/>
                </a:lnTo>
                <a:lnTo>
                  <a:pt x="60156" y="156"/>
                </a:lnTo>
                <a:lnTo>
                  <a:pt x="71164" y="44"/>
                </a:lnTo>
                <a:lnTo>
                  <a:pt x="89424" y="0"/>
                </a:lnTo>
                <a:lnTo>
                  <a:pt x="91049" y="951"/>
                </a:lnTo>
                <a:lnTo>
                  <a:pt x="92132" y="2538"/>
                </a:lnTo>
                <a:lnTo>
                  <a:pt x="93870" y="7378"/>
                </a:lnTo>
                <a:lnTo>
                  <a:pt x="96648" y="10580"/>
                </a:lnTo>
                <a:lnTo>
                  <a:pt x="98722" y="12767"/>
                </a:lnTo>
                <a:lnTo>
                  <a:pt x="100105" y="15178"/>
                </a:lnTo>
                <a:lnTo>
                  <a:pt x="101027" y="17738"/>
                </a:lnTo>
                <a:lnTo>
                  <a:pt x="101641" y="20397"/>
                </a:lnTo>
                <a:lnTo>
                  <a:pt x="102051" y="23122"/>
                </a:lnTo>
                <a:lnTo>
                  <a:pt x="102324" y="25892"/>
                </a:lnTo>
                <a:lnTo>
                  <a:pt x="102506" y="28690"/>
                </a:lnTo>
                <a:lnTo>
                  <a:pt x="102628" y="31508"/>
                </a:lnTo>
                <a:lnTo>
                  <a:pt x="102763" y="37179"/>
                </a:lnTo>
                <a:lnTo>
                  <a:pt x="102839" y="45728"/>
                </a:lnTo>
                <a:lnTo>
                  <a:pt x="101897" y="49534"/>
                </a:lnTo>
                <a:lnTo>
                  <a:pt x="100316" y="53977"/>
                </a:lnTo>
                <a:lnTo>
                  <a:pt x="98310" y="58843"/>
                </a:lnTo>
                <a:lnTo>
                  <a:pt x="96020" y="63041"/>
                </a:lnTo>
                <a:lnTo>
                  <a:pt x="93541" y="66791"/>
                </a:lnTo>
                <a:lnTo>
                  <a:pt x="90936" y="70244"/>
                </a:lnTo>
                <a:lnTo>
                  <a:pt x="89199" y="73498"/>
                </a:lnTo>
                <a:lnTo>
                  <a:pt x="88041" y="76621"/>
                </a:lnTo>
                <a:lnTo>
                  <a:pt x="87270" y="79654"/>
                </a:lnTo>
                <a:lnTo>
                  <a:pt x="85802" y="82629"/>
                </a:lnTo>
                <a:lnTo>
                  <a:pt x="83872" y="85565"/>
                </a:lnTo>
                <a:lnTo>
                  <a:pt x="81632" y="88475"/>
                </a:lnTo>
                <a:lnTo>
                  <a:pt x="78234" y="91368"/>
                </a:lnTo>
                <a:lnTo>
                  <a:pt x="74064" y="94248"/>
                </a:lnTo>
                <a:lnTo>
                  <a:pt x="69378" y="97121"/>
                </a:lnTo>
                <a:lnTo>
                  <a:pt x="66255" y="99989"/>
                </a:lnTo>
                <a:lnTo>
                  <a:pt x="64173" y="102854"/>
                </a:lnTo>
                <a:lnTo>
                  <a:pt x="62784" y="105715"/>
                </a:lnTo>
                <a:lnTo>
                  <a:pt x="60906" y="108576"/>
                </a:lnTo>
                <a:lnTo>
                  <a:pt x="58702" y="111435"/>
                </a:lnTo>
                <a:lnTo>
                  <a:pt x="52871" y="118318"/>
                </a:lnTo>
                <a:lnTo>
                  <a:pt x="52073" y="121799"/>
                </a:lnTo>
                <a:lnTo>
                  <a:pt x="51861" y="124061"/>
                </a:lnTo>
                <a:lnTo>
                  <a:pt x="50767" y="125569"/>
                </a:lnTo>
                <a:lnTo>
                  <a:pt x="49085" y="126574"/>
                </a:lnTo>
                <a:lnTo>
                  <a:pt x="42895" y="128575"/>
                </a:lnTo>
                <a:lnTo>
                  <a:pt x="50247" y="128583"/>
                </a:lnTo>
                <a:lnTo>
                  <a:pt x="53447" y="126044"/>
                </a:lnTo>
                <a:lnTo>
                  <a:pt x="55634" y="124034"/>
                </a:lnTo>
                <a:lnTo>
                  <a:pt x="58045" y="122693"/>
                </a:lnTo>
                <a:lnTo>
                  <a:pt x="63263" y="121204"/>
                </a:lnTo>
                <a:lnTo>
                  <a:pt x="68757" y="120542"/>
                </a:lnTo>
                <a:lnTo>
                  <a:pt x="71556" y="120365"/>
                </a:lnTo>
                <a:lnTo>
                  <a:pt x="74374" y="119295"/>
                </a:lnTo>
                <a:lnTo>
                  <a:pt x="80045" y="115566"/>
                </a:lnTo>
                <a:lnTo>
                  <a:pt x="83844" y="114191"/>
                </a:lnTo>
                <a:lnTo>
                  <a:pt x="88281" y="113273"/>
                </a:lnTo>
                <a:lnTo>
                  <a:pt x="93144" y="112662"/>
                </a:lnTo>
                <a:lnTo>
                  <a:pt x="97339" y="112255"/>
                </a:lnTo>
                <a:lnTo>
                  <a:pt x="101088" y="111983"/>
                </a:lnTo>
                <a:lnTo>
                  <a:pt x="104539" y="111801"/>
                </a:lnTo>
                <a:lnTo>
                  <a:pt x="108745" y="110729"/>
                </a:lnTo>
                <a:lnTo>
                  <a:pt x="113455" y="109061"/>
                </a:lnTo>
                <a:lnTo>
                  <a:pt x="118499" y="106996"/>
                </a:lnTo>
                <a:lnTo>
                  <a:pt x="122815" y="105620"/>
                </a:lnTo>
                <a:lnTo>
                  <a:pt x="126644" y="104702"/>
                </a:lnTo>
                <a:lnTo>
                  <a:pt x="130149" y="104090"/>
                </a:lnTo>
                <a:lnTo>
                  <a:pt x="133439" y="103683"/>
                </a:lnTo>
                <a:lnTo>
                  <a:pt x="139634" y="103230"/>
                </a:lnTo>
                <a:lnTo>
                  <a:pt x="148102" y="103028"/>
                </a:lnTo>
                <a:lnTo>
                  <a:pt x="205740" y="10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6" name="SMARTPenAnnotation144"/>
          <p:cNvSpPr/>
          <p:nvPr/>
        </p:nvSpPr>
        <p:spPr>
          <a:xfrm>
            <a:off x="2643187" y="4637722"/>
            <a:ext cx="214309" cy="291466"/>
          </a:xfrm>
          <a:custGeom>
            <a:avLst/>
            <a:gdLst/>
            <a:ahLst/>
            <a:cxnLst/>
            <a:rect l="0" t="0" r="0" b="0"/>
            <a:pathLst>
              <a:path w="214309" h="291466">
                <a:moveTo>
                  <a:pt x="0" y="0"/>
                </a:moveTo>
                <a:lnTo>
                  <a:pt x="37284" y="0"/>
                </a:lnTo>
                <a:lnTo>
                  <a:pt x="40096" y="953"/>
                </a:lnTo>
                <a:lnTo>
                  <a:pt x="45760" y="4551"/>
                </a:lnTo>
                <a:lnTo>
                  <a:pt x="51453" y="6785"/>
                </a:lnTo>
                <a:lnTo>
                  <a:pt x="58110" y="7778"/>
                </a:lnTo>
                <a:lnTo>
                  <a:pt x="62553" y="8043"/>
                </a:lnTo>
                <a:lnTo>
                  <a:pt x="67419" y="8219"/>
                </a:lnTo>
                <a:lnTo>
                  <a:pt x="71616" y="9290"/>
                </a:lnTo>
                <a:lnTo>
                  <a:pt x="75367" y="10956"/>
                </a:lnTo>
                <a:lnTo>
                  <a:pt x="78819" y="13019"/>
                </a:lnTo>
                <a:lnTo>
                  <a:pt x="83026" y="15347"/>
                </a:lnTo>
                <a:lnTo>
                  <a:pt x="92781" y="20473"/>
                </a:lnTo>
                <a:lnTo>
                  <a:pt x="98049" y="22221"/>
                </a:lnTo>
                <a:lnTo>
                  <a:pt x="103466" y="23387"/>
                </a:lnTo>
                <a:lnTo>
                  <a:pt x="108982" y="24164"/>
                </a:lnTo>
                <a:lnTo>
                  <a:pt x="114565" y="25634"/>
                </a:lnTo>
                <a:lnTo>
                  <a:pt x="120192" y="27567"/>
                </a:lnTo>
                <a:lnTo>
                  <a:pt x="125848" y="29808"/>
                </a:lnTo>
                <a:lnTo>
                  <a:pt x="130571" y="33207"/>
                </a:lnTo>
                <a:lnTo>
                  <a:pt x="134672" y="37378"/>
                </a:lnTo>
                <a:lnTo>
                  <a:pt x="138359" y="42064"/>
                </a:lnTo>
                <a:lnTo>
                  <a:pt x="142722" y="46140"/>
                </a:lnTo>
                <a:lnTo>
                  <a:pt x="147535" y="49810"/>
                </a:lnTo>
                <a:lnTo>
                  <a:pt x="152649" y="53209"/>
                </a:lnTo>
                <a:lnTo>
                  <a:pt x="157964" y="57380"/>
                </a:lnTo>
                <a:lnTo>
                  <a:pt x="163412" y="62066"/>
                </a:lnTo>
                <a:lnTo>
                  <a:pt x="173592" y="71400"/>
                </a:lnTo>
                <a:lnTo>
                  <a:pt x="181292" y="78723"/>
                </a:lnTo>
                <a:lnTo>
                  <a:pt x="187889" y="87693"/>
                </a:lnTo>
                <a:lnTo>
                  <a:pt x="190982" y="92752"/>
                </a:lnTo>
                <a:lnTo>
                  <a:pt x="193996" y="98983"/>
                </a:lnTo>
                <a:lnTo>
                  <a:pt x="196958" y="105993"/>
                </a:lnTo>
                <a:lnTo>
                  <a:pt x="199886" y="113524"/>
                </a:lnTo>
                <a:lnTo>
                  <a:pt x="202790" y="120450"/>
                </a:lnTo>
                <a:lnTo>
                  <a:pt x="205678" y="126973"/>
                </a:lnTo>
                <a:lnTo>
                  <a:pt x="208556" y="133226"/>
                </a:lnTo>
                <a:lnTo>
                  <a:pt x="210475" y="139300"/>
                </a:lnTo>
                <a:lnTo>
                  <a:pt x="211754" y="145255"/>
                </a:lnTo>
                <a:lnTo>
                  <a:pt x="212607" y="151129"/>
                </a:lnTo>
                <a:lnTo>
                  <a:pt x="213176" y="157902"/>
                </a:lnTo>
                <a:lnTo>
                  <a:pt x="213555" y="165276"/>
                </a:lnTo>
                <a:lnTo>
                  <a:pt x="213976" y="180136"/>
                </a:lnTo>
                <a:lnTo>
                  <a:pt x="214283" y="211038"/>
                </a:lnTo>
                <a:lnTo>
                  <a:pt x="214308" y="237494"/>
                </a:lnTo>
                <a:lnTo>
                  <a:pt x="213357" y="242150"/>
                </a:lnTo>
                <a:lnTo>
                  <a:pt x="209760" y="249862"/>
                </a:lnTo>
                <a:lnTo>
                  <a:pt x="204987" y="256465"/>
                </a:lnTo>
                <a:lnTo>
                  <a:pt x="199690" y="262574"/>
                </a:lnTo>
                <a:lnTo>
                  <a:pt x="194161" y="268465"/>
                </a:lnTo>
                <a:lnTo>
                  <a:pt x="192306" y="271369"/>
                </a:lnTo>
                <a:lnTo>
                  <a:pt x="190244" y="277136"/>
                </a:lnTo>
                <a:lnTo>
                  <a:pt x="188742" y="279055"/>
                </a:lnTo>
                <a:lnTo>
                  <a:pt x="186788" y="280334"/>
                </a:lnTo>
                <a:lnTo>
                  <a:pt x="184533" y="281187"/>
                </a:lnTo>
                <a:lnTo>
                  <a:pt x="183029" y="282708"/>
                </a:lnTo>
                <a:lnTo>
                  <a:pt x="182027" y="284675"/>
                </a:lnTo>
                <a:lnTo>
                  <a:pt x="180418" y="290124"/>
                </a:lnTo>
                <a:lnTo>
                  <a:pt x="179334" y="290571"/>
                </a:lnTo>
                <a:lnTo>
                  <a:pt x="172676" y="291347"/>
                </a:lnTo>
                <a:lnTo>
                  <a:pt x="171450" y="29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7" name="SMARTPenAnnotation145"/>
          <p:cNvSpPr/>
          <p:nvPr/>
        </p:nvSpPr>
        <p:spPr>
          <a:xfrm>
            <a:off x="2917870" y="3917985"/>
            <a:ext cx="128225" cy="359693"/>
          </a:xfrm>
          <a:custGeom>
            <a:avLst/>
            <a:gdLst/>
            <a:ahLst/>
            <a:cxnLst/>
            <a:rect l="0" t="0" r="0" b="0"/>
            <a:pathLst>
              <a:path w="128225" h="359693">
                <a:moveTo>
                  <a:pt x="128224" y="8219"/>
                </a:moveTo>
                <a:lnTo>
                  <a:pt x="123674" y="3669"/>
                </a:lnTo>
                <a:lnTo>
                  <a:pt x="121381" y="2328"/>
                </a:lnTo>
                <a:lnTo>
                  <a:pt x="118900" y="1435"/>
                </a:lnTo>
                <a:lnTo>
                  <a:pt x="116293" y="839"/>
                </a:lnTo>
                <a:lnTo>
                  <a:pt x="115508" y="442"/>
                </a:lnTo>
                <a:lnTo>
                  <a:pt x="115937" y="177"/>
                </a:lnTo>
                <a:lnTo>
                  <a:pt x="117175" y="0"/>
                </a:lnTo>
                <a:lnTo>
                  <a:pt x="117048" y="835"/>
                </a:lnTo>
                <a:lnTo>
                  <a:pt x="113271" y="5608"/>
                </a:lnTo>
                <a:lnTo>
                  <a:pt x="111105" y="8190"/>
                </a:lnTo>
                <a:lnTo>
                  <a:pt x="106536" y="8211"/>
                </a:lnTo>
                <a:lnTo>
                  <a:pt x="104241" y="9166"/>
                </a:lnTo>
                <a:lnTo>
                  <a:pt x="101758" y="10756"/>
                </a:lnTo>
                <a:lnTo>
                  <a:pt x="99150" y="12768"/>
                </a:lnTo>
                <a:lnTo>
                  <a:pt x="97412" y="15062"/>
                </a:lnTo>
                <a:lnTo>
                  <a:pt x="96252" y="17544"/>
                </a:lnTo>
                <a:lnTo>
                  <a:pt x="95480" y="20150"/>
                </a:lnTo>
                <a:lnTo>
                  <a:pt x="92081" y="25587"/>
                </a:lnTo>
                <a:lnTo>
                  <a:pt x="89841" y="28371"/>
                </a:lnTo>
                <a:lnTo>
                  <a:pt x="87396" y="32131"/>
                </a:lnTo>
                <a:lnTo>
                  <a:pt x="84813" y="36543"/>
                </a:lnTo>
                <a:lnTo>
                  <a:pt x="82138" y="41389"/>
                </a:lnTo>
                <a:lnTo>
                  <a:pt x="79403" y="45573"/>
                </a:lnTo>
                <a:lnTo>
                  <a:pt x="76627" y="49314"/>
                </a:lnTo>
                <a:lnTo>
                  <a:pt x="73824" y="52761"/>
                </a:lnTo>
                <a:lnTo>
                  <a:pt x="71002" y="56011"/>
                </a:lnTo>
                <a:lnTo>
                  <a:pt x="68169" y="59131"/>
                </a:lnTo>
                <a:lnTo>
                  <a:pt x="65327" y="62163"/>
                </a:lnTo>
                <a:lnTo>
                  <a:pt x="62481" y="66090"/>
                </a:lnTo>
                <a:lnTo>
                  <a:pt x="59630" y="70612"/>
                </a:lnTo>
                <a:lnTo>
                  <a:pt x="56777" y="75532"/>
                </a:lnTo>
                <a:lnTo>
                  <a:pt x="53923" y="79765"/>
                </a:lnTo>
                <a:lnTo>
                  <a:pt x="51068" y="83539"/>
                </a:lnTo>
                <a:lnTo>
                  <a:pt x="48212" y="87007"/>
                </a:lnTo>
                <a:lnTo>
                  <a:pt x="45038" y="93401"/>
                </a:lnTo>
                <a:lnTo>
                  <a:pt x="42675" y="100370"/>
                </a:lnTo>
                <a:lnTo>
                  <a:pt x="40712" y="104896"/>
                </a:lnTo>
                <a:lnTo>
                  <a:pt x="35990" y="115004"/>
                </a:lnTo>
                <a:lnTo>
                  <a:pt x="22392" y="142662"/>
                </a:lnTo>
                <a:lnTo>
                  <a:pt x="19275" y="151474"/>
                </a:lnTo>
                <a:lnTo>
                  <a:pt x="16938" y="159518"/>
                </a:lnTo>
                <a:lnTo>
                  <a:pt x="14981" y="164330"/>
                </a:lnTo>
                <a:lnTo>
                  <a:pt x="11219" y="174757"/>
                </a:lnTo>
                <a:lnTo>
                  <a:pt x="9547" y="185742"/>
                </a:lnTo>
                <a:lnTo>
                  <a:pt x="8804" y="194433"/>
                </a:lnTo>
                <a:lnTo>
                  <a:pt x="8606" y="198085"/>
                </a:lnTo>
                <a:lnTo>
                  <a:pt x="5846" y="207222"/>
                </a:lnTo>
                <a:lnTo>
                  <a:pt x="2396" y="217632"/>
                </a:lnTo>
                <a:lnTo>
                  <a:pt x="863" y="228609"/>
                </a:lnTo>
                <a:lnTo>
                  <a:pt x="182" y="239838"/>
                </a:lnTo>
                <a:lnTo>
                  <a:pt x="0" y="245500"/>
                </a:lnTo>
                <a:lnTo>
                  <a:pt x="832" y="250226"/>
                </a:lnTo>
                <a:lnTo>
                  <a:pt x="4296" y="258018"/>
                </a:lnTo>
                <a:lnTo>
                  <a:pt x="6470" y="267196"/>
                </a:lnTo>
                <a:lnTo>
                  <a:pt x="7050" y="272311"/>
                </a:lnTo>
                <a:lnTo>
                  <a:pt x="8389" y="276673"/>
                </a:lnTo>
                <a:lnTo>
                  <a:pt x="10234" y="280533"/>
                </a:lnTo>
                <a:lnTo>
                  <a:pt x="13872" y="287363"/>
                </a:lnTo>
                <a:lnTo>
                  <a:pt x="16872" y="296563"/>
                </a:lnTo>
                <a:lnTo>
                  <a:pt x="18747" y="299509"/>
                </a:lnTo>
                <a:lnTo>
                  <a:pt x="20950" y="302425"/>
                </a:lnTo>
                <a:lnTo>
                  <a:pt x="23370" y="305321"/>
                </a:lnTo>
                <a:lnTo>
                  <a:pt x="25937" y="308205"/>
                </a:lnTo>
                <a:lnTo>
                  <a:pt x="28600" y="311080"/>
                </a:lnTo>
                <a:lnTo>
                  <a:pt x="30376" y="313949"/>
                </a:lnTo>
                <a:lnTo>
                  <a:pt x="33827" y="322538"/>
                </a:lnTo>
                <a:lnTo>
                  <a:pt x="35765" y="325398"/>
                </a:lnTo>
                <a:lnTo>
                  <a:pt x="38010" y="328256"/>
                </a:lnTo>
                <a:lnTo>
                  <a:pt x="40459" y="331115"/>
                </a:lnTo>
                <a:lnTo>
                  <a:pt x="43044" y="333973"/>
                </a:lnTo>
                <a:lnTo>
                  <a:pt x="45720" y="336831"/>
                </a:lnTo>
                <a:lnTo>
                  <a:pt x="48457" y="338736"/>
                </a:lnTo>
                <a:lnTo>
                  <a:pt x="51233" y="340007"/>
                </a:lnTo>
                <a:lnTo>
                  <a:pt x="54037" y="340854"/>
                </a:lnTo>
                <a:lnTo>
                  <a:pt x="56859" y="341418"/>
                </a:lnTo>
                <a:lnTo>
                  <a:pt x="59692" y="341794"/>
                </a:lnTo>
                <a:lnTo>
                  <a:pt x="62534" y="342045"/>
                </a:lnTo>
                <a:lnTo>
                  <a:pt x="64428" y="343165"/>
                </a:lnTo>
                <a:lnTo>
                  <a:pt x="65691" y="344864"/>
                </a:lnTo>
                <a:lnTo>
                  <a:pt x="66533" y="346949"/>
                </a:lnTo>
                <a:lnTo>
                  <a:pt x="68047" y="348339"/>
                </a:lnTo>
                <a:lnTo>
                  <a:pt x="70009" y="349266"/>
                </a:lnTo>
                <a:lnTo>
                  <a:pt x="72269" y="349884"/>
                </a:lnTo>
                <a:lnTo>
                  <a:pt x="74728" y="351248"/>
                </a:lnTo>
                <a:lnTo>
                  <a:pt x="77320" y="353110"/>
                </a:lnTo>
                <a:lnTo>
                  <a:pt x="80001" y="355304"/>
                </a:lnTo>
                <a:lnTo>
                  <a:pt x="82740" y="356767"/>
                </a:lnTo>
                <a:lnTo>
                  <a:pt x="85519" y="357742"/>
                </a:lnTo>
                <a:lnTo>
                  <a:pt x="88324" y="358392"/>
                </a:lnTo>
                <a:lnTo>
                  <a:pt x="91147" y="358826"/>
                </a:lnTo>
                <a:lnTo>
                  <a:pt x="93981" y="359114"/>
                </a:lnTo>
                <a:lnTo>
                  <a:pt x="96823" y="359307"/>
                </a:lnTo>
                <a:lnTo>
                  <a:pt x="99670" y="359436"/>
                </a:lnTo>
                <a:lnTo>
                  <a:pt x="111080" y="3596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8" name="SMARTPenAnnotation146"/>
          <p:cNvSpPr/>
          <p:nvPr/>
        </p:nvSpPr>
        <p:spPr>
          <a:xfrm>
            <a:off x="3380422" y="4209097"/>
            <a:ext cx="17146" cy="111444"/>
          </a:xfrm>
          <a:custGeom>
            <a:avLst/>
            <a:gdLst/>
            <a:ahLst/>
            <a:cxnLst/>
            <a:rect l="0" t="0" r="0" b="0"/>
            <a:pathLst>
              <a:path w="17146" h="111444">
                <a:moveTo>
                  <a:pt x="0" y="0"/>
                </a:moveTo>
                <a:lnTo>
                  <a:pt x="7381" y="7381"/>
                </a:lnTo>
                <a:lnTo>
                  <a:pt x="7778" y="873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5" y="17741"/>
                </a:lnTo>
                <a:lnTo>
                  <a:pt x="13019" y="20400"/>
                </a:lnTo>
                <a:lnTo>
                  <a:pt x="14394" y="24077"/>
                </a:lnTo>
                <a:lnTo>
                  <a:pt x="15311" y="28434"/>
                </a:lnTo>
                <a:lnTo>
                  <a:pt x="15923" y="33244"/>
                </a:lnTo>
                <a:lnTo>
                  <a:pt x="16330" y="37403"/>
                </a:lnTo>
                <a:lnTo>
                  <a:pt x="16602" y="41128"/>
                </a:lnTo>
                <a:lnTo>
                  <a:pt x="16783" y="44563"/>
                </a:lnTo>
                <a:lnTo>
                  <a:pt x="16984" y="50921"/>
                </a:lnTo>
                <a:lnTo>
                  <a:pt x="17097" y="62395"/>
                </a:lnTo>
                <a:lnTo>
                  <a:pt x="17145" y="11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9" name="SMARTPenAnnotation147"/>
          <p:cNvSpPr/>
          <p:nvPr/>
        </p:nvSpPr>
        <p:spPr>
          <a:xfrm>
            <a:off x="3500437" y="4012314"/>
            <a:ext cx="188198" cy="196781"/>
          </a:xfrm>
          <a:custGeom>
            <a:avLst/>
            <a:gdLst/>
            <a:ahLst/>
            <a:cxnLst/>
            <a:rect l="0" t="0" r="0" b="0"/>
            <a:pathLst>
              <a:path w="188198" h="196781">
                <a:moveTo>
                  <a:pt x="0" y="25333"/>
                </a:moveTo>
                <a:lnTo>
                  <a:pt x="0" y="17952"/>
                </a:lnTo>
                <a:lnTo>
                  <a:pt x="953" y="17555"/>
                </a:lnTo>
                <a:lnTo>
                  <a:pt x="4551" y="17114"/>
                </a:lnTo>
                <a:lnTo>
                  <a:pt x="9325" y="16917"/>
                </a:lnTo>
                <a:lnTo>
                  <a:pt x="17368" y="16807"/>
                </a:lnTo>
                <a:lnTo>
                  <a:pt x="20151" y="16792"/>
                </a:lnTo>
                <a:lnTo>
                  <a:pt x="23911" y="15829"/>
                </a:lnTo>
                <a:lnTo>
                  <a:pt x="28323" y="14234"/>
                </a:lnTo>
                <a:lnTo>
                  <a:pt x="33170" y="12219"/>
                </a:lnTo>
                <a:lnTo>
                  <a:pt x="37353" y="10875"/>
                </a:lnTo>
                <a:lnTo>
                  <a:pt x="41094" y="9980"/>
                </a:lnTo>
                <a:lnTo>
                  <a:pt x="44541" y="9382"/>
                </a:lnTo>
                <a:lnTo>
                  <a:pt x="48745" y="8032"/>
                </a:lnTo>
                <a:lnTo>
                  <a:pt x="53451" y="6179"/>
                </a:lnTo>
                <a:lnTo>
                  <a:pt x="58494" y="3991"/>
                </a:lnTo>
                <a:lnTo>
                  <a:pt x="63761" y="2533"/>
                </a:lnTo>
                <a:lnTo>
                  <a:pt x="69178" y="1560"/>
                </a:lnTo>
                <a:lnTo>
                  <a:pt x="74693" y="912"/>
                </a:lnTo>
                <a:lnTo>
                  <a:pt x="79323" y="480"/>
                </a:lnTo>
                <a:lnTo>
                  <a:pt x="83362" y="192"/>
                </a:lnTo>
                <a:lnTo>
                  <a:pt x="87007" y="0"/>
                </a:lnTo>
                <a:lnTo>
                  <a:pt x="91342" y="824"/>
                </a:lnTo>
                <a:lnTo>
                  <a:pt x="96137" y="2326"/>
                </a:lnTo>
                <a:lnTo>
                  <a:pt x="101239" y="4280"/>
                </a:lnTo>
                <a:lnTo>
                  <a:pt x="105593" y="5583"/>
                </a:lnTo>
                <a:lnTo>
                  <a:pt x="109448" y="6451"/>
                </a:lnTo>
                <a:lnTo>
                  <a:pt x="112970" y="7030"/>
                </a:lnTo>
                <a:lnTo>
                  <a:pt x="116271" y="7416"/>
                </a:lnTo>
                <a:lnTo>
                  <a:pt x="119424" y="7673"/>
                </a:lnTo>
                <a:lnTo>
                  <a:pt x="122478" y="7845"/>
                </a:lnTo>
                <a:lnTo>
                  <a:pt x="124514" y="8912"/>
                </a:lnTo>
                <a:lnTo>
                  <a:pt x="125873" y="10576"/>
                </a:lnTo>
                <a:lnTo>
                  <a:pt x="126778" y="12637"/>
                </a:lnTo>
                <a:lnTo>
                  <a:pt x="127783" y="17468"/>
                </a:lnTo>
                <a:lnTo>
                  <a:pt x="128230" y="22790"/>
                </a:lnTo>
                <a:lnTo>
                  <a:pt x="128428" y="28330"/>
                </a:lnTo>
                <a:lnTo>
                  <a:pt x="128556" y="39648"/>
                </a:lnTo>
                <a:lnTo>
                  <a:pt x="128573" y="45348"/>
                </a:lnTo>
                <a:lnTo>
                  <a:pt x="127626" y="49154"/>
                </a:lnTo>
                <a:lnTo>
                  <a:pt x="126042" y="53596"/>
                </a:lnTo>
                <a:lnTo>
                  <a:pt x="124032" y="58463"/>
                </a:lnTo>
                <a:lnTo>
                  <a:pt x="121741" y="62659"/>
                </a:lnTo>
                <a:lnTo>
                  <a:pt x="119261" y="66410"/>
                </a:lnTo>
                <a:lnTo>
                  <a:pt x="116655" y="69863"/>
                </a:lnTo>
                <a:lnTo>
                  <a:pt x="113012" y="73117"/>
                </a:lnTo>
                <a:lnTo>
                  <a:pt x="108679" y="76239"/>
                </a:lnTo>
                <a:lnTo>
                  <a:pt x="103885" y="79273"/>
                </a:lnTo>
                <a:lnTo>
                  <a:pt x="99737" y="82248"/>
                </a:lnTo>
                <a:lnTo>
                  <a:pt x="96019" y="85184"/>
                </a:lnTo>
                <a:lnTo>
                  <a:pt x="92587" y="88093"/>
                </a:lnTo>
                <a:lnTo>
                  <a:pt x="89348" y="90986"/>
                </a:lnTo>
                <a:lnTo>
                  <a:pt x="83208" y="96739"/>
                </a:lnTo>
                <a:lnTo>
                  <a:pt x="80237" y="98655"/>
                </a:lnTo>
                <a:lnTo>
                  <a:pt x="74395" y="100783"/>
                </a:lnTo>
                <a:lnTo>
                  <a:pt x="68625" y="101729"/>
                </a:lnTo>
                <a:lnTo>
                  <a:pt x="65753" y="101981"/>
                </a:lnTo>
                <a:lnTo>
                  <a:pt x="62885" y="103102"/>
                </a:lnTo>
                <a:lnTo>
                  <a:pt x="57159" y="106887"/>
                </a:lnTo>
                <a:lnTo>
                  <a:pt x="51479" y="111026"/>
                </a:lnTo>
                <a:lnTo>
                  <a:pt x="58820" y="103674"/>
                </a:lnTo>
                <a:lnTo>
                  <a:pt x="62020" y="103014"/>
                </a:lnTo>
                <a:lnTo>
                  <a:pt x="67569" y="102720"/>
                </a:lnTo>
                <a:lnTo>
                  <a:pt x="84115" y="102532"/>
                </a:lnTo>
                <a:lnTo>
                  <a:pt x="144102" y="102486"/>
                </a:lnTo>
                <a:lnTo>
                  <a:pt x="148456" y="103439"/>
                </a:lnTo>
                <a:lnTo>
                  <a:pt x="152310" y="105026"/>
                </a:lnTo>
                <a:lnTo>
                  <a:pt x="155833" y="107036"/>
                </a:lnTo>
                <a:lnTo>
                  <a:pt x="159134" y="109330"/>
                </a:lnTo>
                <a:lnTo>
                  <a:pt x="162287" y="111811"/>
                </a:lnTo>
                <a:lnTo>
                  <a:pt x="165341" y="114417"/>
                </a:lnTo>
                <a:lnTo>
                  <a:pt x="168330" y="116155"/>
                </a:lnTo>
                <a:lnTo>
                  <a:pt x="174191" y="118086"/>
                </a:lnTo>
                <a:lnTo>
                  <a:pt x="176135" y="119553"/>
                </a:lnTo>
                <a:lnTo>
                  <a:pt x="177431" y="121484"/>
                </a:lnTo>
                <a:lnTo>
                  <a:pt x="178295" y="123724"/>
                </a:lnTo>
                <a:lnTo>
                  <a:pt x="181795" y="128752"/>
                </a:lnTo>
                <a:lnTo>
                  <a:pt x="184061" y="131427"/>
                </a:lnTo>
                <a:lnTo>
                  <a:pt x="185572" y="134162"/>
                </a:lnTo>
                <a:lnTo>
                  <a:pt x="187252" y="139742"/>
                </a:lnTo>
                <a:lnTo>
                  <a:pt x="187998" y="145396"/>
                </a:lnTo>
                <a:lnTo>
                  <a:pt x="188197" y="148238"/>
                </a:lnTo>
                <a:lnTo>
                  <a:pt x="187377" y="151085"/>
                </a:lnTo>
                <a:lnTo>
                  <a:pt x="183926" y="156788"/>
                </a:lnTo>
                <a:lnTo>
                  <a:pt x="179218" y="162497"/>
                </a:lnTo>
                <a:lnTo>
                  <a:pt x="176628" y="165353"/>
                </a:lnTo>
                <a:lnTo>
                  <a:pt x="174902" y="168210"/>
                </a:lnTo>
                <a:lnTo>
                  <a:pt x="172984" y="173924"/>
                </a:lnTo>
                <a:lnTo>
                  <a:pt x="171521" y="175829"/>
                </a:lnTo>
                <a:lnTo>
                  <a:pt x="169592" y="177099"/>
                </a:lnTo>
                <a:lnTo>
                  <a:pt x="163957" y="179462"/>
                </a:lnTo>
                <a:lnTo>
                  <a:pt x="155102" y="183688"/>
                </a:lnTo>
                <a:lnTo>
                  <a:pt x="151026" y="185195"/>
                </a:lnTo>
                <a:lnTo>
                  <a:pt x="147357" y="186200"/>
                </a:lnTo>
                <a:lnTo>
                  <a:pt x="143958" y="186871"/>
                </a:lnTo>
                <a:lnTo>
                  <a:pt x="140739" y="188270"/>
                </a:lnTo>
                <a:lnTo>
                  <a:pt x="137641" y="190155"/>
                </a:lnTo>
                <a:lnTo>
                  <a:pt x="134623" y="192365"/>
                </a:lnTo>
                <a:lnTo>
                  <a:pt x="131659" y="193837"/>
                </a:lnTo>
                <a:lnTo>
                  <a:pt x="125825" y="195474"/>
                </a:lnTo>
                <a:lnTo>
                  <a:pt x="120057" y="196201"/>
                </a:lnTo>
                <a:lnTo>
                  <a:pt x="117186" y="196395"/>
                </a:lnTo>
                <a:lnTo>
                  <a:pt x="113366" y="196525"/>
                </a:lnTo>
                <a:lnTo>
                  <a:pt x="96088" y="196732"/>
                </a:lnTo>
                <a:lnTo>
                  <a:pt x="81781" y="196780"/>
                </a:lnTo>
                <a:lnTo>
                  <a:pt x="79285" y="195829"/>
                </a:lnTo>
                <a:lnTo>
                  <a:pt x="73973" y="192232"/>
                </a:lnTo>
                <a:lnTo>
                  <a:pt x="68437" y="189998"/>
                </a:lnTo>
                <a:lnTo>
                  <a:pt x="60008" y="18821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0" name="SMARTPenAnnotation148"/>
          <p:cNvSpPr/>
          <p:nvPr/>
        </p:nvSpPr>
        <p:spPr>
          <a:xfrm>
            <a:off x="3731895" y="3934777"/>
            <a:ext cx="162868" cy="282894"/>
          </a:xfrm>
          <a:custGeom>
            <a:avLst/>
            <a:gdLst/>
            <a:ahLst/>
            <a:cxnLst/>
            <a:rect l="0" t="0" r="0" b="0"/>
            <a:pathLst>
              <a:path w="162868" h="282894">
                <a:moveTo>
                  <a:pt x="0" y="0"/>
                </a:moveTo>
                <a:lnTo>
                  <a:pt x="11931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8020" y="5891"/>
                </a:lnTo>
                <a:lnTo>
                  <a:pt x="21538" y="6785"/>
                </a:lnTo>
                <a:lnTo>
                  <a:pt x="25789" y="7381"/>
                </a:lnTo>
                <a:lnTo>
                  <a:pt x="29575" y="7778"/>
                </a:lnTo>
                <a:lnTo>
                  <a:pt x="33051" y="8043"/>
                </a:lnTo>
                <a:lnTo>
                  <a:pt x="36322" y="8219"/>
                </a:lnTo>
                <a:lnTo>
                  <a:pt x="39454" y="9290"/>
                </a:lnTo>
                <a:lnTo>
                  <a:pt x="42495" y="10956"/>
                </a:lnTo>
                <a:lnTo>
                  <a:pt x="45475" y="13019"/>
                </a:lnTo>
                <a:lnTo>
                  <a:pt x="49366" y="14394"/>
                </a:lnTo>
                <a:lnTo>
                  <a:pt x="53866" y="15311"/>
                </a:lnTo>
                <a:lnTo>
                  <a:pt x="58770" y="15922"/>
                </a:lnTo>
                <a:lnTo>
                  <a:pt x="62993" y="17283"/>
                </a:lnTo>
                <a:lnTo>
                  <a:pt x="66760" y="19142"/>
                </a:lnTo>
                <a:lnTo>
                  <a:pt x="70224" y="21334"/>
                </a:lnTo>
                <a:lnTo>
                  <a:pt x="73486" y="23748"/>
                </a:lnTo>
                <a:lnTo>
                  <a:pt x="76613" y="26309"/>
                </a:lnTo>
                <a:lnTo>
                  <a:pt x="79651" y="28969"/>
                </a:lnTo>
                <a:lnTo>
                  <a:pt x="83580" y="31696"/>
                </a:lnTo>
                <a:lnTo>
                  <a:pt x="88105" y="34465"/>
                </a:lnTo>
                <a:lnTo>
                  <a:pt x="93026" y="37265"/>
                </a:lnTo>
                <a:lnTo>
                  <a:pt x="97260" y="40083"/>
                </a:lnTo>
                <a:lnTo>
                  <a:pt x="101035" y="42915"/>
                </a:lnTo>
                <a:lnTo>
                  <a:pt x="104504" y="45755"/>
                </a:lnTo>
                <a:lnTo>
                  <a:pt x="107769" y="48601"/>
                </a:lnTo>
                <a:lnTo>
                  <a:pt x="110898" y="51451"/>
                </a:lnTo>
                <a:lnTo>
                  <a:pt x="116915" y="57157"/>
                </a:lnTo>
                <a:lnTo>
                  <a:pt x="131413" y="71438"/>
                </a:lnTo>
                <a:lnTo>
                  <a:pt x="134281" y="75248"/>
                </a:lnTo>
                <a:lnTo>
                  <a:pt x="137145" y="79693"/>
                </a:lnTo>
                <a:lnTo>
                  <a:pt x="140008" y="84561"/>
                </a:lnTo>
                <a:lnTo>
                  <a:pt x="142868" y="88759"/>
                </a:lnTo>
                <a:lnTo>
                  <a:pt x="145728" y="92510"/>
                </a:lnTo>
                <a:lnTo>
                  <a:pt x="148587" y="95964"/>
                </a:lnTo>
                <a:lnTo>
                  <a:pt x="150493" y="100171"/>
                </a:lnTo>
                <a:lnTo>
                  <a:pt x="151763" y="104881"/>
                </a:lnTo>
                <a:lnTo>
                  <a:pt x="152610" y="109926"/>
                </a:lnTo>
                <a:lnTo>
                  <a:pt x="156092" y="118071"/>
                </a:lnTo>
                <a:lnTo>
                  <a:pt x="158353" y="121576"/>
                </a:lnTo>
                <a:lnTo>
                  <a:pt x="159861" y="125819"/>
                </a:lnTo>
                <a:lnTo>
                  <a:pt x="160867" y="130551"/>
                </a:lnTo>
                <a:lnTo>
                  <a:pt x="161537" y="135612"/>
                </a:lnTo>
                <a:lnTo>
                  <a:pt x="162282" y="143775"/>
                </a:lnTo>
                <a:lnTo>
                  <a:pt x="162612" y="151530"/>
                </a:lnTo>
                <a:lnTo>
                  <a:pt x="162825" y="172031"/>
                </a:lnTo>
                <a:lnTo>
                  <a:pt x="162867" y="189874"/>
                </a:lnTo>
                <a:lnTo>
                  <a:pt x="161918" y="193258"/>
                </a:lnTo>
                <a:lnTo>
                  <a:pt x="158323" y="199558"/>
                </a:lnTo>
                <a:lnTo>
                  <a:pt x="156091" y="208072"/>
                </a:lnTo>
                <a:lnTo>
                  <a:pt x="155495" y="213010"/>
                </a:lnTo>
                <a:lnTo>
                  <a:pt x="154146" y="217254"/>
                </a:lnTo>
                <a:lnTo>
                  <a:pt x="150107" y="224510"/>
                </a:lnTo>
                <a:lnTo>
                  <a:pt x="147696" y="228731"/>
                </a:lnTo>
                <a:lnTo>
                  <a:pt x="142477" y="238501"/>
                </a:lnTo>
                <a:lnTo>
                  <a:pt x="138800" y="242821"/>
                </a:lnTo>
                <a:lnTo>
                  <a:pt x="134443" y="246653"/>
                </a:lnTo>
                <a:lnTo>
                  <a:pt x="129634" y="250160"/>
                </a:lnTo>
                <a:lnTo>
                  <a:pt x="125475" y="253451"/>
                </a:lnTo>
                <a:lnTo>
                  <a:pt x="121750" y="256597"/>
                </a:lnTo>
                <a:lnTo>
                  <a:pt x="118314" y="259647"/>
                </a:lnTo>
                <a:lnTo>
                  <a:pt x="116023" y="262633"/>
                </a:lnTo>
                <a:lnTo>
                  <a:pt x="113478" y="268491"/>
                </a:lnTo>
                <a:lnTo>
                  <a:pt x="110895" y="270434"/>
                </a:lnTo>
                <a:lnTo>
                  <a:pt x="107267" y="271729"/>
                </a:lnTo>
                <a:lnTo>
                  <a:pt x="102944" y="272593"/>
                </a:lnTo>
                <a:lnTo>
                  <a:pt x="100061" y="274121"/>
                </a:lnTo>
                <a:lnTo>
                  <a:pt x="98140" y="276093"/>
                </a:lnTo>
                <a:lnTo>
                  <a:pt x="96859" y="278360"/>
                </a:lnTo>
                <a:lnTo>
                  <a:pt x="95052" y="279870"/>
                </a:lnTo>
                <a:lnTo>
                  <a:pt x="92896" y="280878"/>
                </a:lnTo>
                <a:lnTo>
                  <a:pt x="87959" y="281997"/>
                </a:lnTo>
                <a:lnTo>
                  <a:pt x="85309" y="282296"/>
                </a:lnTo>
                <a:lnTo>
                  <a:pt x="77194" y="282889"/>
                </a:lnTo>
                <a:lnTo>
                  <a:pt x="68580" y="28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SMARTPenAnnotation149"/>
          <p:cNvSpPr/>
          <p:nvPr/>
        </p:nvSpPr>
        <p:spPr>
          <a:xfrm>
            <a:off x="4134802" y="2271820"/>
            <a:ext cx="144497" cy="214206"/>
          </a:xfrm>
          <a:custGeom>
            <a:avLst/>
            <a:gdLst/>
            <a:ahLst/>
            <a:cxnLst/>
            <a:rect l="0" t="0" r="0" b="0"/>
            <a:pathLst>
              <a:path w="144497" h="214206">
                <a:moveTo>
                  <a:pt x="0" y="25610"/>
                </a:moveTo>
                <a:lnTo>
                  <a:pt x="7381" y="25610"/>
                </a:lnTo>
                <a:lnTo>
                  <a:pt x="9683" y="24657"/>
                </a:lnTo>
                <a:lnTo>
                  <a:pt x="13123" y="23069"/>
                </a:lnTo>
                <a:lnTo>
                  <a:pt x="17321" y="21059"/>
                </a:lnTo>
                <a:lnTo>
                  <a:pt x="21072" y="18765"/>
                </a:lnTo>
                <a:lnTo>
                  <a:pt x="24525" y="16284"/>
                </a:lnTo>
                <a:lnTo>
                  <a:pt x="27781" y="13678"/>
                </a:lnTo>
                <a:lnTo>
                  <a:pt x="31856" y="11940"/>
                </a:lnTo>
                <a:lnTo>
                  <a:pt x="36477" y="10782"/>
                </a:lnTo>
                <a:lnTo>
                  <a:pt x="41463" y="10009"/>
                </a:lnTo>
                <a:lnTo>
                  <a:pt x="46692" y="9494"/>
                </a:lnTo>
                <a:lnTo>
                  <a:pt x="52083" y="9151"/>
                </a:lnTo>
                <a:lnTo>
                  <a:pt x="57582" y="8922"/>
                </a:lnTo>
                <a:lnTo>
                  <a:pt x="63153" y="7817"/>
                </a:lnTo>
                <a:lnTo>
                  <a:pt x="68772" y="6128"/>
                </a:lnTo>
                <a:lnTo>
                  <a:pt x="74423" y="4049"/>
                </a:lnTo>
                <a:lnTo>
                  <a:pt x="79143" y="2664"/>
                </a:lnTo>
                <a:lnTo>
                  <a:pt x="83242" y="1740"/>
                </a:lnTo>
                <a:lnTo>
                  <a:pt x="86927" y="1124"/>
                </a:lnTo>
                <a:lnTo>
                  <a:pt x="91289" y="713"/>
                </a:lnTo>
                <a:lnTo>
                  <a:pt x="96102" y="440"/>
                </a:lnTo>
                <a:lnTo>
                  <a:pt x="105577" y="135"/>
                </a:lnTo>
                <a:lnTo>
                  <a:pt x="112963" y="0"/>
                </a:lnTo>
                <a:lnTo>
                  <a:pt x="116266" y="917"/>
                </a:lnTo>
                <a:lnTo>
                  <a:pt x="119421" y="2480"/>
                </a:lnTo>
                <a:lnTo>
                  <a:pt x="122476" y="4475"/>
                </a:lnTo>
                <a:lnTo>
                  <a:pt x="125466" y="5805"/>
                </a:lnTo>
                <a:lnTo>
                  <a:pt x="128412" y="6691"/>
                </a:lnTo>
                <a:lnTo>
                  <a:pt x="131327" y="7283"/>
                </a:lnTo>
                <a:lnTo>
                  <a:pt x="133272" y="8629"/>
                </a:lnTo>
                <a:lnTo>
                  <a:pt x="134568" y="10479"/>
                </a:lnTo>
                <a:lnTo>
                  <a:pt x="136008" y="15075"/>
                </a:lnTo>
                <a:lnTo>
                  <a:pt x="136648" y="20292"/>
                </a:lnTo>
                <a:lnTo>
                  <a:pt x="137771" y="23018"/>
                </a:lnTo>
                <a:lnTo>
                  <a:pt x="141559" y="28585"/>
                </a:lnTo>
                <a:lnTo>
                  <a:pt x="143878" y="34235"/>
                </a:lnTo>
                <a:lnTo>
                  <a:pt x="144496" y="37075"/>
                </a:lnTo>
                <a:lnTo>
                  <a:pt x="143956" y="40873"/>
                </a:lnTo>
                <a:lnTo>
                  <a:pt x="142643" y="45310"/>
                </a:lnTo>
                <a:lnTo>
                  <a:pt x="140815" y="50173"/>
                </a:lnTo>
                <a:lnTo>
                  <a:pt x="139597" y="55320"/>
                </a:lnTo>
                <a:lnTo>
                  <a:pt x="138785" y="60657"/>
                </a:lnTo>
                <a:lnTo>
                  <a:pt x="138243" y="66119"/>
                </a:lnTo>
                <a:lnTo>
                  <a:pt x="137882" y="71666"/>
                </a:lnTo>
                <a:lnTo>
                  <a:pt x="137641" y="77269"/>
                </a:lnTo>
                <a:lnTo>
                  <a:pt x="137481" y="82909"/>
                </a:lnTo>
                <a:lnTo>
                  <a:pt x="136422" y="88574"/>
                </a:lnTo>
                <a:lnTo>
                  <a:pt x="134762" y="94256"/>
                </a:lnTo>
                <a:lnTo>
                  <a:pt x="132704" y="99949"/>
                </a:lnTo>
                <a:lnTo>
                  <a:pt x="131332" y="105649"/>
                </a:lnTo>
                <a:lnTo>
                  <a:pt x="130417" y="111354"/>
                </a:lnTo>
                <a:lnTo>
                  <a:pt x="129807" y="117063"/>
                </a:lnTo>
                <a:lnTo>
                  <a:pt x="128448" y="122773"/>
                </a:lnTo>
                <a:lnTo>
                  <a:pt x="126590" y="128486"/>
                </a:lnTo>
                <a:lnTo>
                  <a:pt x="124398" y="134198"/>
                </a:lnTo>
                <a:lnTo>
                  <a:pt x="121985" y="138960"/>
                </a:lnTo>
                <a:lnTo>
                  <a:pt x="119423" y="143086"/>
                </a:lnTo>
                <a:lnTo>
                  <a:pt x="116763" y="146790"/>
                </a:lnTo>
                <a:lnTo>
                  <a:pt x="114989" y="151164"/>
                </a:lnTo>
                <a:lnTo>
                  <a:pt x="113807" y="155985"/>
                </a:lnTo>
                <a:lnTo>
                  <a:pt x="113019" y="161104"/>
                </a:lnTo>
                <a:lnTo>
                  <a:pt x="112494" y="165469"/>
                </a:lnTo>
                <a:lnTo>
                  <a:pt x="112143" y="169332"/>
                </a:lnTo>
                <a:lnTo>
                  <a:pt x="111910" y="172859"/>
                </a:lnTo>
                <a:lnTo>
                  <a:pt x="112706" y="176164"/>
                </a:lnTo>
                <a:lnTo>
                  <a:pt x="116131" y="182375"/>
                </a:lnTo>
                <a:lnTo>
                  <a:pt x="118289" y="188311"/>
                </a:lnTo>
                <a:lnTo>
                  <a:pt x="118864" y="191227"/>
                </a:lnTo>
                <a:lnTo>
                  <a:pt x="122043" y="197007"/>
                </a:lnTo>
                <a:lnTo>
                  <a:pt x="127295" y="203928"/>
                </a:lnTo>
                <a:lnTo>
                  <a:pt x="128013" y="207415"/>
                </a:lnTo>
                <a:lnTo>
                  <a:pt x="128588" y="2142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2" name="SMARTPenAnnotation150"/>
          <p:cNvSpPr/>
          <p:nvPr/>
        </p:nvSpPr>
        <p:spPr>
          <a:xfrm>
            <a:off x="4143375" y="2374582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25718"/>
                </a:moveTo>
                <a:lnTo>
                  <a:pt x="20150" y="25718"/>
                </a:lnTo>
                <a:lnTo>
                  <a:pt x="23911" y="24765"/>
                </a:lnTo>
                <a:lnTo>
                  <a:pt x="28323" y="23178"/>
                </a:lnTo>
                <a:lnTo>
                  <a:pt x="33169" y="21167"/>
                </a:lnTo>
                <a:lnTo>
                  <a:pt x="38305" y="19826"/>
                </a:lnTo>
                <a:lnTo>
                  <a:pt x="43634" y="18932"/>
                </a:lnTo>
                <a:lnTo>
                  <a:pt x="49091" y="18337"/>
                </a:lnTo>
                <a:lnTo>
                  <a:pt x="55588" y="16987"/>
                </a:lnTo>
                <a:lnTo>
                  <a:pt x="62776" y="15135"/>
                </a:lnTo>
                <a:lnTo>
                  <a:pt x="70425" y="12947"/>
                </a:lnTo>
                <a:lnTo>
                  <a:pt x="77430" y="11489"/>
                </a:lnTo>
                <a:lnTo>
                  <a:pt x="84004" y="10517"/>
                </a:lnTo>
                <a:lnTo>
                  <a:pt x="90293" y="9869"/>
                </a:lnTo>
                <a:lnTo>
                  <a:pt x="97343" y="8484"/>
                </a:lnTo>
                <a:lnTo>
                  <a:pt x="104900" y="6609"/>
                </a:lnTo>
                <a:lnTo>
                  <a:pt x="112796" y="4406"/>
                </a:lnTo>
                <a:lnTo>
                  <a:pt x="120917" y="2937"/>
                </a:lnTo>
                <a:lnTo>
                  <a:pt x="129189" y="1958"/>
                </a:lnTo>
                <a:lnTo>
                  <a:pt x="137561" y="1305"/>
                </a:lnTo>
                <a:lnTo>
                  <a:pt x="145047" y="870"/>
                </a:lnTo>
                <a:lnTo>
                  <a:pt x="158445" y="387"/>
                </a:lnTo>
                <a:lnTo>
                  <a:pt x="188460" y="76"/>
                </a:lnTo>
                <a:lnTo>
                  <a:pt x="24860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SMARTPenAnnotation151"/>
          <p:cNvSpPr/>
          <p:nvPr/>
        </p:nvSpPr>
        <p:spPr>
          <a:xfrm>
            <a:off x="4117657" y="2580322"/>
            <a:ext cx="188596" cy="94299"/>
          </a:xfrm>
          <a:custGeom>
            <a:avLst/>
            <a:gdLst/>
            <a:ahLst/>
            <a:cxnLst/>
            <a:rect l="0" t="0" r="0" b="0"/>
            <a:pathLst>
              <a:path w="188596" h="94299">
                <a:moveTo>
                  <a:pt x="25718" y="0"/>
                </a:moveTo>
                <a:lnTo>
                  <a:pt x="25718" y="25331"/>
                </a:lnTo>
                <a:lnTo>
                  <a:pt x="23178" y="28086"/>
                </a:lnTo>
                <a:lnTo>
                  <a:pt x="17498" y="33927"/>
                </a:lnTo>
                <a:lnTo>
                  <a:pt x="17302" y="36669"/>
                </a:lnTo>
                <a:lnTo>
                  <a:pt x="17176" y="41639"/>
                </a:lnTo>
                <a:lnTo>
                  <a:pt x="16213" y="42047"/>
                </a:lnTo>
                <a:lnTo>
                  <a:pt x="10364" y="42701"/>
                </a:lnTo>
                <a:lnTo>
                  <a:pt x="8603" y="42860"/>
                </a:lnTo>
                <a:lnTo>
                  <a:pt x="8572" y="51435"/>
                </a:lnTo>
                <a:lnTo>
                  <a:pt x="1191" y="51435"/>
                </a:lnTo>
                <a:lnTo>
                  <a:pt x="4904" y="51435"/>
                </a:lnTo>
                <a:lnTo>
                  <a:pt x="5174" y="52388"/>
                </a:lnTo>
                <a:lnTo>
                  <a:pt x="4402" y="53975"/>
                </a:lnTo>
                <a:lnTo>
                  <a:pt x="2935" y="55986"/>
                </a:lnTo>
                <a:lnTo>
                  <a:pt x="2909" y="57327"/>
                </a:lnTo>
                <a:lnTo>
                  <a:pt x="3845" y="58220"/>
                </a:lnTo>
                <a:lnTo>
                  <a:pt x="8491" y="59977"/>
                </a:lnTo>
                <a:lnTo>
                  <a:pt x="8536" y="62534"/>
                </a:lnTo>
                <a:lnTo>
                  <a:pt x="8570" y="68226"/>
                </a:lnTo>
                <a:lnTo>
                  <a:pt x="4021" y="68475"/>
                </a:lnTo>
                <a:lnTo>
                  <a:pt x="2681" y="69463"/>
                </a:lnTo>
                <a:lnTo>
                  <a:pt x="1787" y="71073"/>
                </a:lnTo>
                <a:lnTo>
                  <a:pt x="1191" y="73100"/>
                </a:lnTo>
                <a:lnTo>
                  <a:pt x="794" y="75403"/>
                </a:lnTo>
                <a:lnTo>
                  <a:pt x="530" y="77891"/>
                </a:lnTo>
                <a:lnTo>
                  <a:pt x="31" y="85267"/>
                </a:lnTo>
                <a:lnTo>
                  <a:pt x="0" y="94189"/>
                </a:lnTo>
                <a:lnTo>
                  <a:pt x="5892" y="94276"/>
                </a:lnTo>
                <a:lnTo>
                  <a:pt x="7381" y="94288"/>
                </a:lnTo>
                <a:lnTo>
                  <a:pt x="3398" y="94296"/>
                </a:lnTo>
                <a:lnTo>
                  <a:pt x="17598" y="94298"/>
                </a:lnTo>
                <a:lnTo>
                  <a:pt x="21257" y="93345"/>
                </a:lnTo>
                <a:lnTo>
                  <a:pt x="24649" y="91758"/>
                </a:lnTo>
                <a:lnTo>
                  <a:pt x="27863" y="89747"/>
                </a:lnTo>
                <a:lnTo>
                  <a:pt x="30957" y="88406"/>
                </a:lnTo>
                <a:lnTo>
                  <a:pt x="33974" y="87512"/>
                </a:lnTo>
                <a:lnTo>
                  <a:pt x="39864" y="86520"/>
                </a:lnTo>
                <a:lnTo>
                  <a:pt x="45657" y="86078"/>
                </a:lnTo>
                <a:lnTo>
                  <a:pt x="53947" y="85882"/>
                </a:lnTo>
                <a:lnTo>
                  <a:pt x="58825" y="85830"/>
                </a:lnTo>
                <a:lnTo>
                  <a:pt x="63029" y="84842"/>
                </a:lnTo>
                <a:lnTo>
                  <a:pt x="66784" y="83232"/>
                </a:lnTo>
                <a:lnTo>
                  <a:pt x="70240" y="81205"/>
                </a:lnTo>
                <a:lnTo>
                  <a:pt x="74449" y="79854"/>
                </a:lnTo>
                <a:lnTo>
                  <a:pt x="79161" y="78954"/>
                </a:lnTo>
                <a:lnTo>
                  <a:pt x="84206" y="78353"/>
                </a:lnTo>
                <a:lnTo>
                  <a:pt x="88522" y="77953"/>
                </a:lnTo>
                <a:lnTo>
                  <a:pt x="92353" y="77686"/>
                </a:lnTo>
                <a:lnTo>
                  <a:pt x="95858" y="77508"/>
                </a:lnTo>
                <a:lnTo>
                  <a:pt x="99148" y="78342"/>
                </a:lnTo>
                <a:lnTo>
                  <a:pt x="102294" y="79851"/>
                </a:lnTo>
                <a:lnTo>
                  <a:pt x="105343" y="81809"/>
                </a:lnTo>
                <a:lnTo>
                  <a:pt x="109281" y="83114"/>
                </a:lnTo>
                <a:lnTo>
                  <a:pt x="113812" y="83984"/>
                </a:lnTo>
                <a:lnTo>
                  <a:pt x="118737" y="84565"/>
                </a:lnTo>
                <a:lnTo>
                  <a:pt x="122973" y="84951"/>
                </a:lnTo>
                <a:lnTo>
                  <a:pt x="126749" y="85209"/>
                </a:lnTo>
                <a:lnTo>
                  <a:pt x="130219" y="85381"/>
                </a:lnTo>
                <a:lnTo>
                  <a:pt x="139156" y="85572"/>
                </a:lnTo>
                <a:lnTo>
                  <a:pt x="144205" y="85623"/>
                </a:lnTo>
                <a:lnTo>
                  <a:pt x="148524" y="86609"/>
                </a:lnTo>
                <a:lnTo>
                  <a:pt x="152357" y="88220"/>
                </a:lnTo>
                <a:lnTo>
                  <a:pt x="155863" y="90246"/>
                </a:lnTo>
                <a:lnTo>
                  <a:pt x="159154" y="91596"/>
                </a:lnTo>
                <a:lnTo>
                  <a:pt x="162300" y="92497"/>
                </a:lnTo>
                <a:lnTo>
                  <a:pt x="165350" y="93097"/>
                </a:lnTo>
                <a:lnTo>
                  <a:pt x="168336" y="93497"/>
                </a:lnTo>
                <a:lnTo>
                  <a:pt x="174193" y="93942"/>
                </a:lnTo>
                <a:lnTo>
                  <a:pt x="179824" y="94227"/>
                </a:lnTo>
                <a:lnTo>
                  <a:pt x="188595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4" name="SMARTPenAnnotation152"/>
          <p:cNvSpPr/>
          <p:nvPr/>
        </p:nvSpPr>
        <p:spPr>
          <a:xfrm>
            <a:off x="4271962" y="2580322"/>
            <a:ext cx="41662" cy="240031"/>
          </a:xfrm>
          <a:custGeom>
            <a:avLst/>
            <a:gdLst/>
            <a:ahLst/>
            <a:cxnLst/>
            <a:rect l="0" t="0" r="0" b="0"/>
            <a:pathLst>
              <a:path w="41662" h="240031">
                <a:moveTo>
                  <a:pt x="0" y="0"/>
                </a:moveTo>
                <a:lnTo>
                  <a:pt x="0" y="66154"/>
                </a:lnTo>
                <a:lnTo>
                  <a:pt x="953" y="71725"/>
                </a:lnTo>
                <a:lnTo>
                  <a:pt x="2540" y="77345"/>
                </a:lnTo>
                <a:lnTo>
                  <a:pt x="4551" y="82995"/>
                </a:lnTo>
                <a:lnTo>
                  <a:pt x="5892" y="88668"/>
                </a:lnTo>
                <a:lnTo>
                  <a:pt x="6785" y="94354"/>
                </a:lnTo>
                <a:lnTo>
                  <a:pt x="7381" y="100051"/>
                </a:lnTo>
                <a:lnTo>
                  <a:pt x="8730" y="105753"/>
                </a:lnTo>
                <a:lnTo>
                  <a:pt x="10583" y="111460"/>
                </a:lnTo>
                <a:lnTo>
                  <a:pt x="12770" y="117169"/>
                </a:lnTo>
                <a:lnTo>
                  <a:pt x="15181" y="122880"/>
                </a:lnTo>
                <a:lnTo>
                  <a:pt x="17741" y="128593"/>
                </a:lnTo>
                <a:lnTo>
                  <a:pt x="20400" y="134306"/>
                </a:lnTo>
                <a:lnTo>
                  <a:pt x="22172" y="140020"/>
                </a:lnTo>
                <a:lnTo>
                  <a:pt x="23354" y="145734"/>
                </a:lnTo>
                <a:lnTo>
                  <a:pt x="24142" y="151449"/>
                </a:lnTo>
                <a:lnTo>
                  <a:pt x="24667" y="156211"/>
                </a:lnTo>
                <a:lnTo>
                  <a:pt x="25017" y="160338"/>
                </a:lnTo>
                <a:lnTo>
                  <a:pt x="25251" y="164042"/>
                </a:lnTo>
                <a:lnTo>
                  <a:pt x="26359" y="168416"/>
                </a:lnTo>
                <a:lnTo>
                  <a:pt x="28050" y="173238"/>
                </a:lnTo>
                <a:lnTo>
                  <a:pt x="30130" y="178357"/>
                </a:lnTo>
                <a:lnTo>
                  <a:pt x="31517" y="183675"/>
                </a:lnTo>
                <a:lnTo>
                  <a:pt x="32441" y="189125"/>
                </a:lnTo>
                <a:lnTo>
                  <a:pt x="33058" y="194663"/>
                </a:lnTo>
                <a:lnTo>
                  <a:pt x="33468" y="199308"/>
                </a:lnTo>
                <a:lnTo>
                  <a:pt x="33742" y="203357"/>
                </a:lnTo>
                <a:lnTo>
                  <a:pt x="33925" y="207009"/>
                </a:lnTo>
                <a:lnTo>
                  <a:pt x="34128" y="216147"/>
                </a:lnTo>
                <a:lnTo>
                  <a:pt x="34182" y="221250"/>
                </a:lnTo>
                <a:lnTo>
                  <a:pt x="35171" y="224652"/>
                </a:lnTo>
                <a:lnTo>
                  <a:pt x="36782" y="226921"/>
                </a:lnTo>
                <a:lnTo>
                  <a:pt x="38809" y="228433"/>
                </a:lnTo>
                <a:lnTo>
                  <a:pt x="40160" y="230394"/>
                </a:lnTo>
                <a:lnTo>
                  <a:pt x="41061" y="232653"/>
                </a:lnTo>
                <a:lnTo>
                  <a:pt x="41661" y="235112"/>
                </a:lnTo>
                <a:lnTo>
                  <a:pt x="41109" y="236751"/>
                </a:lnTo>
                <a:lnTo>
                  <a:pt x="39789" y="237844"/>
                </a:lnTo>
                <a:lnTo>
                  <a:pt x="34290" y="24003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SMARTPenAnnotation153"/>
          <p:cNvSpPr/>
          <p:nvPr/>
        </p:nvSpPr>
        <p:spPr>
          <a:xfrm>
            <a:off x="3989070" y="2537460"/>
            <a:ext cx="454343" cy="8573"/>
          </a:xfrm>
          <a:custGeom>
            <a:avLst/>
            <a:gdLst/>
            <a:ahLst/>
            <a:cxnLst/>
            <a:rect l="0" t="0" r="0" b="0"/>
            <a:pathLst>
              <a:path w="454343" h="8573">
                <a:moveTo>
                  <a:pt x="0" y="8572"/>
                </a:moveTo>
                <a:lnTo>
                  <a:pt x="7381" y="8572"/>
                </a:lnTo>
                <a:lnTo>
                  <a:pt x="9683" y="7619"/>
                </a:lnTo>
                <a:lnTo>
                  <a:pt x="13122" y="6032"/>
                </a:lnTo>
                <a:lnTo>
                  <a:pt x="17321" y="4021"/>
                </a:lnTo>
                <a:lnTo>
                  <a:pt x="21072" y="2681"/>
                </a:lnTo>
                <a:lnTo>
                  <a:pt x="24525" y="1787"/>
                </a:lnTo>
                <a:lnTo>
                  <a:pt x="27780" y="1191"/>
                </a:lnTo>
                <a:lnTo>
                  <a:pt x="31855" y="794"/>
                </a:lnTo>
                <a:lnTo>
                  <a:pt x="36476" y="529"/>
                </a:lnTo>
                <a:lnTo>
                  <a:pt x="46691" y="235"/>
                </a:lnTo>
                <a:lnTo>
                  <a:pt x="98132" y="6"/>
                </a:lnTo>
                <a:lnTo>
                  <a:pt x="4543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SMARTPenAnnotation154"/>
          <p:cNvSpPr/>
          <p:nvPr/>
        </p:nvSpPr>
        <p:spPr>
          <a:xfrm>
            <a:off x="4717732" y="246030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8573"/>
                </a:moveTo>
                <a:lnTo>
                  <a:pt x="20400" y="8573"/>
                </a:lnTo>
                <a:lnTo>
                  <a:pt x="23125" y="7620"/>
                </a:lnTo>
                <a:lnTo>
                  <a:pt x="25894" y="6032"/>
                </a:lnTo>
                <a:lnTo>
                  <a:pt x="28693" y="4022"/>
                </a:lnTo>
                <a:lnTo>
                  <a:pt x="31511" y="2681"/>
                </a:lnTo>
                <a:lnTo>
                  <a:pt x="34342" y="1787"/>
                </a:lnTo>
                <a:lnTo>
                  <a:pt x="37182" y="1192"/>
                </a:lnTo>
                <a:lnTo>
                  <a:pt x="40981" y="795"/>
                </a:lnTo>
                <a:lnTo>
                  <a:pt x="45418" y="530"/>
                </a:lnTo>
                <a:lnTo>
                  <a:pt x="54476" y="236"/>
                </a:lnTo>
                <a:lnTo>
                  <a:pt x="65883" y="70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SMARTPenAnnotation155"/>
          <p:cNvSpPr/>
          <p:nvPr/>
        </p:nvSpPr>
        <p:spPr>
          <a:xfrm>
            <a:off x="4700587" y="2528887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0"/>
                </a:moveTo>
                <a:lnTo>
                  <a:pt x="104047" y="0"/>
                </a:lnTo>
                <a:lnTo>
                  <a:pt x="108417" y="953"/>
                </a:lnTo>
                <a:lnTo>
                  <a:pt x="113236" y="2540"/>
                </a:lnTo>
                <a:lnTo>
                  <a:pt x="118353" y="4551"/>
                </a:lnTo>
                <a:lnTo>
                  <a:pt x="124622" y="5892"/>
                </a:lnTo>
                <a:lnTo>
                  <a:pt x="131659" y="6785"/>
                </a:lnTo>
                <a:lnTo>
                  <a:pt x="145193" y="7778"/>
                </a:lnTo>
                <a:lnTo>
                  <a:pt x="154382" y="8220"/>
                </a:lnTo>
                <a:lnTo>
                  <a:pt x="161642" y="8416"/>
                </a:lnTo>
                <a:lnTo>
                  <a:pt x="171450" y="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8" name="SMARTPenAnnotation156"/>
          <p:cNvSpPr/>
          <p:nvPr/>
        </p:nvSpPr>
        <p:spPr>
          <a:xfrm>
            <a:off x="5309235" y="2151697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8572" y="0"/>
                </a:moveTo>
                <a:lnTo>
                  <a:pt x="8572" y="50281"/>
                </a:lnTo>
                <a:lnTo>
                  <a:pt x="7620" y="54476"/>
                </a:lnTo>
                <a:lnTo>
                  <a:pt x="6032" y="58225"/>
                </a:lnTo>
                <a:lnTo>
                  <a:pt x="4022" y="61676"/>
                </a:lnTo>
                <a:lnTo>
                  <a:pt x="2681" y="65883"/>
                </a:lnTo>
                <a:lnTo>
                  <a:pt x="1787" y="70592"/>
                </a:lnTo>
                <a:lnTo>
                  <a:pt x="1191" y="75636"/>
                </a:lnTo>
                <a:lnTo>
                  <a:pt x="794" y="80904"/>
                </a:lnTo>
                <a:lnTo>
                  <a:pt x="529" y="86321"/>
                </a:lnTo>
                <a:lnTo>
                  <a:pt x="156" y="100507"/>
                </a:lnTo>
                <a:lnTo>
                  <a:pt x="2" y="151555"/>
                </a:lnTo>
                <a:lnTo>
                  <a:pt x="0" y="178366"/>
                </a:lnTo>
                <a:lnTo>
                  <a:pt x="952" y="183681"/>
                </a:lnTo>
                <a:lnTo>
                  <a:pt x="2540" y="189129"/>
                </a:lnTo>
                <a:lnTo>
                  <a:pt x="7381" y="202459"/>
                </a:lnTo>
                <a:lnTo>
                  <a:pt x="8043" y="206822"/>
                </a:lnTo>
                <a:lnTo>
                  <a:pt x="8336" y="211936"/>
                </a:lnTo>
                <a:lnTo>
                  <a:pt x="8467" y="217384"/>
                </a:lnTo>
                <a:lnTo>
                  <a:pt x="9455" y="220170"/>
                </a:lnTo>
                <a:lnTo>
                  <a:pt x="11066" y="222980"/>
                </a:lnTo>
                <a:lnTo>
                  <a:pt x="15944" y="229783"/>
                </a:lnTo>
                <a:lnTo>
                  <a:pt x="17297" y="230341"/>
                </a:lnTo>
                <a:lnTo>
                  <a:pt x="19151" y="230713"/>
                </a:lnTo>
                <a:lnTo>
                  <a:pt x="25717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9" name="SMARTPenAnnotation157"/>
          <p:cNvSpPr/>
          <p:nvPr/>
        </p:nvSpPr>
        <p:spPr>
          <a:xfrm>
            <a:off x="5137784" y="2477452"/>
            <a:ext cx="394337" cy="17146"/>
          </a:xfrm>
          <a:custGeom>
            <a:avLst/>
            <a:gdLst/>
            <a:ahLst/>
            <a:cxnLst/>
            <a:rect l="0" t="0" r="0" b="0"/>
            <a:pathLst>
              <a:path w="394337" h="17146">
                <a:moveTo>
                  <a:pt x="0" y="17145"/>
                </a:moveTo>
                <a:lnTo>
                  <a:pt x="4552" y="12594"/>
                </a:lnTo>
                <a:lnTo>
                  <a:pt x="7797" y="11254"/>
                </a:lnTo>
                <a:lnTo>
                  <a:pt x="11866" y="10360"/>
                </a:lnTo>
                <a:lnTo>
                  <a:pt x="22982" y="8925"/>
                </a:lnTo>
                <a:lnTo>
                  <a:pt x="34009" y="8677"/>
                </a:lnTo>
                <a:lnTo>
                  <a:pt x="39818" y="7690"/>
                </a:lnTo>
                <a:lnTo>
                  <a:pt x="46548" y="6079"/>
                </a:lnTo>
                <a:lnTo>
                  <a:pt x="53892" y="4053"/>
                </a:lnTo>
                <a:lnTo>
                  <a:pt x="60694" y="2702"/>
                </a:lnTo>
                <a:lnTo>
                  <a:pt x="67132" y="1801"/>
                </a:lnTo>
                <a:lnTo>
                  <a:pt x="73330" y="1201"/>
                </a:lnTo>
                <a:lnTo>
                  <a:pt x="81272" y="800"/>
                </a:lnTo>
                <a:lnTo>
                  <a:pt x="100256" y="356"/>
                </a:lnTo>
                <a:lnTo>
                  <a:pt x="291360" y="0"/>
                </a:lnTo>
                <a:lnTo>
                  <a:pt x="299968" y="953"/>
                </a:lnTo>
                <a:lnTo>
                  <a:pt x="308564" y="2540"/>
                </a:lnTo>
                <a:lnTo>
                  <a:pt x="317152" y="4551"/>
                </a:lnTo>
                <a:lnTo>
                  <a:pt x="324782" y="5891"/>
                </a:lnTo>
                <a:lnTo>
                  <a:pt x="331774" y="6785"/>
                </a:lnTo>
                <a:lnTo>
                  <a:pt x="338341" y="7381"/>
                </a:lnTo>
                <a:lnTo>
                  <a:pt x="344623" y="7778"/>
                </a:lnTo>
                <a:lnTo>
                  <a:pt x="356684" y="8220"/>
                </a:lnTo>
                <a:lnTo>
                  <a:pt x="373105" y="8503"/>
                </a:lnTo>
                <a:lnTo>
                  <a:pt x="379502" y="8542"/>
                </a:lnTo>
                <a:lnTo>
                  <a:pt x="382541" y="9504"/>
                </a:lnTo>
                <a:lnTo>
                  <a:pt x="385520" y="11099"/>
                </a:lnTo>
                <a:lnTo>
                  <a:pt x="394336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0" name="SMARTPenAnnotation158"/>
          <p:cNvSpPr/>
          <p:nvPr/>
        </p:nvSpPr>
        <p:spPr>
          <a:xfrm>
            <a:off x="5197792" y="2606039"/>
            <a:ext cx="257176" cy="137162"/>
          </a:xfrm>
          <a:custGeom>
            <a:avLst/>
            <a:gdLst/>
            <a:ahLst/>
            <a:cxnLst/>
            <a:rect l="0" t="0" r="0" b="0"/>
            <a:pathLst>
              <a:path w="257176" h="137162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2"/>
                </a:lnTo>
                <a:lnTo>
                  <a:pt x="15601" y="7381"/>
                </a:lnTo>
                <a:lnTo>
                  <a:pt x="21539" y="10584"/>
                </a:lnTo>
                <a:lnTo>
                  <a:pt x="25789" y="12771"/>
                </a:lnTo>
                <a:lnTo>
                  <a:pt x="29575" y="15182"/>
                </a:lnTo>
                <a:lnTo>
                  <a:pt x="33052" y="17741"/>
                </a:lnTo>
                <a:lnTo>
                  <a:pt x="36322" y="20400"/>
                </a:lnTo>
                <a:lnTo>
                  <a:pt x="40408" y="23125"/>
                </a:lnTo>
                <a:lnTo>
                  <a:pt x="45036" y="25895"/>
                </a:lnTo>
                <a:lnTo>
                  <a:pt x="50026" y="28693"/>
                </a:lnTo>
                <a:lnTo>
                  <a:pt x="55259" y="30559"/>
                </a:lnTo>
                <a:lnTo>
                  <a:pt x="60652" y="31803"/>
                </a:lnTo>
                <a:lnTo>
                  <a:pt x="66152" y="32632"/>
                </a:lnTo>
                <a:lnTo>
                  <a:pt x="71724" y="34138"/>
                </a:lnTo>
                <a:lnTo>
                  <a:pt x="77344" y="36094"/>
                </a:lnTo>
                <a:lnTo>
                  <a:pt x="82995" y="38350"/>
                </a:lnTo>
                <a:lnTo>
                  <a:pt x="87715" y="41759"/>
                </a:lnTo>
                <a:lnTo>
                  <a:pt x="91814" y="45937"/>
                </a:lnTo>
                <a:lnTo>
                  <a:pt x="95500" y="50627"/>
                </a:lnTo>
                <a:lnTo>
                  <a:pt x="99861" y="54707"/>
                </a:lnTo>
                <a:lnTo>
                  <a:pt x="104674" y="58379"/>
                </a:lnTo>
                <a:lnTo>
                  <a:pt x="109787" y="61779"/>
                </a:lnTo>
                <a:lnTo>
                  <a:pt x="115102" y="64999"/>
                </a:lnTo>
                <a:lnTo>
                  <a:pt x="120550" y="68098"/>
                </a:lnTo>
                <a:lnTo>
                  <a:pt x="126086" y="71116"/>
                </a:lnTo>
                <a:lnTo>
                  <a:pt x="131682" y="75033"/>
                </a:lnTo>
                <a:lnTo>
                  <a:pt x="137319" y="79550"/>
                </a:lnTo>
                <a:lnTo>
                  <a:pt x="142981" y="84466"/>
                </a:lnTo>
                <a:lnTo>
                  <a:pt x="148661" y="88696"/>
                </a:lnTo>
                <a:lnTo>
                  <a:pt x="154352" y="92468"/>
                </a:lnTo>
                <a:lnTo>
                  <a:pt x="160051" y="95936"/>
                </a:lnTo>
                <a:lnTo>
                  <a:pt x="165756" y="98247"/>
                </a:lnTo>
                <a:lnTo>
                  <a:pt x="171464" y="99789"/>
                </a:lnTo>
                <a:lnTo>
                  <a:pt x="177175" y="100816"/>
                </a:lnTo>
                <a:lnTo>
                  <a:pt x="181934" y="102453"/>
                </a:lnTo>
                <a:lnTo>
                  <a:pt x="186059" y="104497"/>
                </a:lnTo>
                <a:lnTo>
                  <a:pt x="189762" y="106813"/>
                </a:lnTo>
                <a:lnTo>
                  <a:pt x="193183" y="109309"/>
                </a:lnTo>
                <a:lnTo>
                  <a:pt x="196416" y="111925"/>
                </a:lnTo>
                <a:lnTo>
                  <a:pt x="199524" y="114622"/>
                </a:lnTo>
                <a:lnTo>
                  <a:pt x="202549" y="117372"/>
                </a:lnTo>
                <a:lnTo>
                  <a:pt x="208449" y="122968"/>
                </a:lnTo>
                <a:lnTo>
                  <a:pt x="211356" y="124841"/>
                </a:lnTo>
                <a:lnTo>
                  <a:pt x="217126" y="126923"/>
                </a:lnTo>
                <a:lnTo>
                  <a:pt x="222866" y="130388"/>
                </a:lnTo>
                <a:lnTo>
                  <a:pt x="225730" y="132645"/>
                </a:lnTo>
                <a:lnTo>
                  <a:pt x="231452" y="135154"/>
                </a:lnTo>
                <a:lnTo>
                  <a:pt x="237170" y="136269"/>
                </a:lnTo>
                <a:lnTo>
                  <a:pt x="244792" y="136896"/>
                </a:lnTo>
                <a:lnTo>
                  <a:pt x="252652" y="137126"/>
                </a:lnTo>
                <a:lnTo>
                  <a:pt x="257175" y="13716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SMARTPenAnnotation159"/>
          <p:cNvSpPr/>
          <p:nvPr/>
        </p:nvSpPr>
        <p:spPr>
          <a:xfrm>
            <a:off x="5189220" y="2571750"/>
            <a:ext cx="214313" cy="214313"/>
          </a:xfrm>
          <a:custGeom>
            <a:avLst/>
            <a:gdLst/>
            <a:ahLst/>
            <a:cxnLst/>
            <a:rect l="0" t="0" r="0" b="0"/>
            <a:pathLst>
              <a:path w="214313" h="214313">
                <a:moveTo>
                  <a:pt x="214312" y="0"/>
                </a:moveTo>
                <a:lnTo>
                  <a:pt x="209762" y="0"/>
                </a:lnTo>
                <a:lnTo>
                  <a:pt x="208421" y="952"/>
                </a:lnTo>
                <a:lnTo>
                  <a:pt x="207527" y="2539"/>
                </a:lnTo>
                <a:lnTo>
                  <a:pt x="205582" y="7796"/>
                </a:lnTo>
                <a:lnTo>
                  <a:pt x="203729" y="11865"/>
                </a:lnTo>
                <a:lnTo>
                  <a:pt x="201542" y="16482"/>
                </a:lnTo>
                <a:lnTo>
                  <a:pt x="198179" y="21465"/>
                </a:lnTo>
                <a:lnTo>
                  <a:pt x="194031" y="26693"/>
                </a:lnTo>
                <a:lnTo>
                  <a:pt x="189362" y="32082"/>
                </a:lnTo>
                <a:lnTo>
                  <a:pt x="184343" y="37581"/>
                </a:lnTo>
                <a:lnTo>
                  <a:pt x="173687" y="48770"/>
                </a:lnTo>
                <a:lnTo>
                  <a:pt x="156979" y="65779"/>
                </a:lnTo>
                <a:lnTo>
                  <a:pt x="151325" y="72428"/>
                </a:lnTo>
                <a:lnTo>
                  <a:pt x="145650" y="79718"/>
                </a:lnTo>
                <a:lnTo>
                  <a:pt x="139963" y="87435"/>
                </a:lnTo>
                <a:lnTo>
                  <a:pt x="133313" y="95437"/>
                </a:lnTo>
                <a:lnTo>
                  <a:pt x="126023" y="103630"/>
                </a:lnTo>
                <a:lnTo>
                  <a:pt x="111255" y="119400"/>
                </a:lnTo>
                <a:lnTo>
                  <a:pt x="86252" y="145046"/>
                </a:lnTo>
                <a:lnTo>
                  <a:pt x="80361" y="150990"/>
                </a:lnTo>
                <a:lnTo>
                  <a:pt x="73576" y="156857"/>
                </a:lnTo>
                <a:lnTo>
                  <a:pt x="66196" y="162674"/>
                </a:lnTo>
                <a:lnTo>
                  <a:pt x="58418" y="168456"/>
                </a:lnTo>
                <a:lnTo>
                  <a:pt x="51328" y="174217"/>
                </a:lnTo>
                <a:lnTo>
                  <a:pt x="44696" y="179962"/>
                </a:lnTo>
                <a:lnTo>
                  <a:pt x="33199" y="190473"/>
                </a:lnTo>
                <a:lnTo>
                  <a:pt x="21373" y="201745"/>
                </a:lnTo>
                <a:lnTo>
                  <a:pt x="14896" y="208092"/>
                </a:lnTo>
                <a:lnTo>
                  <a:pt x="11836" y="210165"/>
                </a:lnTo>
                <a:lnTo>
                  <a:pt x="5895" y="212469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2" name="SMARTPenAnnotation160"/>
          <p:cNvSpPr/>
          <p:nvPr/>
        </p:nvSpPr>
        <p:spPr>
          <a:xfrm>
            <a:off x="4198443" y="2995436"/>
            <a:ext cx="193525" cy="159245"/>
          </a:xfrm>
          <a:custGeom>
            <a:avLst/>
            <a:gdLst/>
            <a:ahLst/>
            <a:cxnLst/>
            <a:rect l="0" t="0" r="0" b="0"/>
            <a:pathLst>
              <a:path w="193525" h="159245">
                <a:moveTo>
                  <a:pt x="4939" y="13511"/>
                </a:moveTo>
                <a:lnTo>
                  <a:pt x="389" y="13511"/>
                </a:lnTo>
                <a:lnTo>
                  <a:pt x="0" y="14464"/>
                </a:lnTo>
                <a:lnTo>
                  <a:pt x="694" y="16051"/>
                </a:lnTo>
                <a:lnTo>
                  <a:pt x="4690" y="21731"/>
                </a:lnTo>
                <a:lnTo>
                  <a:pt x="9416" y="21979"/>
                </a:lnTo>
                <a:lnTo>
                  <a:pt x="27894" y="22078"/>
                </a:lnTo>
                <a:lnTo>
                  <a:pt x="42099" y="22083"/>
                </a:lnTo>
                <a:lnTo>
                  <a:pt x="45905" y="21131"/>
                </a:lnTo>
                <a:lnTo>
                  <a:pt x="50347" y="19543"/>
                </a:lnTo>
                <a:lnTo>
                  <a:pt x="55214" y="17532"/>
                </a:lnTo>
                <a:lnTo>
                  <a:pt x="59410" y="16192"/>
                </a:lnTo>
                <a:lnTo>
                  <a:pt x="63161" y="15298"/>
                </a:lnTo>
                <a:lnTo>
                  <a:pt x="66614" y="14703"/>
                </a:lnTo>
                <a:lnTo>
                  <a:pt x="70820" y="13353"/>
                </a:lnTo>
                <a:lnTo>
                  <a:pt x="75530" y="11501"/>
                </a:lnTo>
                <a:lnTo>
                  <a:pt x="80575" y="9313"/>
                </a:lnTo>
                <a:lnTo>
                  <a:pt x="85843" y="7855"/>
                </a:lnTo>
                <a:lnTo>
                  <a:pt x="91260" y="6883"/>
                </a:lnTo>
                <a:lnTo>
                  <a:pt x="96776" y="6235"/>
                </a:lnTo>
                <a:lnTo>
                  <a:pt x="102359" y="5803"/>
                </a:lnTo>
                <a:lnTo>
                  <a:pt x="107986" y="5515"/>
                </a:lnTo>
                <a:lnTo>
                  <a:pt x="119318" y="5195"/>
                </a:lnTo>
                <a:lnTo>
                  <a:pt x="157007" y="4945"/>
                </a:lnTo>
                <a:lnTo>
                  <a:pt x="166505" y="4941"/>
                </a:lnTo>
                <a:lnTo>
                  <a:pt x="170752" y="3988"/>
                </a:lnTo>
                <a:lnTo>
                  <a:pt x="174536" y="2400"/>
                </a:lnTo>
                <a:lnTo>
                  <a:pt x="178011" y="389"/>
                </a:lnTo>
                <a:lnTo>
                  <a:pt x="180328" y="0"/>
                </a:lnTo>
                <a:lnTo>
                  <a:pt x="181872" y="694"/>
                </a:lnTo>
                <a:lnTo>
                  <a:pt x="182902" y="2109"/>
                </a:lnTo>
                <a:lnTo>
                  <a:pt x="184541" y="3052"/>
                </a:lnTo>
                <a:lnTo>
                  <a:pt x="188902" y="4100"/>
                </a:lnTo>
                <a:lnTo>
                  <a:pt x="190446" y="5332"/>
                </a:lnTo>
                <a:lnTo>
                  <a:pt x="191476" y="7106"/>
                </a:lnTo>
                <a:lnTo>
                  <a:pt x="192161" y="9241"/>
                </a:lnTo>
                <a:lnTo>
                  <a:pt x="192619" y="12569"/>
                </a:lnTo>
                <a:lnTo>
                  <a:pt x="192924" y="16693"/>
                </a:lnTo>
                <a:lnTo>
                  <a:pt x="193263" y="25403"/>
                </a:lnTo>
                <a:lnTo>
                  <a:pt x="193454" y="35661"/>
                </a:lnTo>
                <a:lnTo>
                  <a:pt x="193524" y="50565"/>
                </a:lnTo>
                <a:lnTo>
                  <a:pt x="192575" y="54406"/>
                </a:lnTo>
                <a:lnTo>
                  <a:pt x="190989" y="58872"/>
                </a:lnTo>
                <a:lnTo>
                  <a:pt x="188980" y="63754"/>
                </a:lnTo>
                <a:lnTo>
                  <a:pt x="186688" y="67961"/>
                </a:lnTo>
                <a:lnTo>
                  <a:pt x="184208" y="71719"/>
                </a:lnTo>
                <a:lnTo>
                  <a:pt x="181601" y="75176"/>
                </a:lnTo>
                <a:lnTo>
                  <a:pt x="179864" y="78434"/>
                </a:lnTo>
                <a:lnTo>
                  <a:pt x="178706" y="81558"/>
                </a:lnTo>
                <a:lnTo>
                  <a:pt x="177934" y="84593"/>
                </a:lnTo>
                <a:lnTo>
                  <a:pt x="176466" y="88521"/>
                </a:lnTo>
                <a:lnTo>
                  <a:pt x="174536" y="93046"/>
                </a:lnTo>
                <a:lnTo>
                  <a:pt x="172296" y="97967"/>
                </a:lnTo>
                <a:lnTo>
                  <a:pt x="170803" y="102200"/>
                </a:lnTo>
                <a:lnTo>
                  <a:pt x="169807" y="105974"/>
                </a:lnTo>
                <a:lnTo>
                  <a:pt x="169144" y="109443"/>
                </a:lnTo>
                <a:lnTo>
                  <a:pt x="167749" y="112708"/>
                </a:lnTo>
                <a:lnTo>
                  <a:pt x="165866" y="115838"/>
                </a:lnTo>
                <a:lnTo>
                  <a:pt x="163659" y="118876"/>
                </a:lnTo>
                <a:lnTo>
                  <a:pt x="162187" y="121854"/>
                </a:lnTo>
                <a:lnTo>
                  <a:pt x="161206" y="124793"/>
                </a:lnTo>
                <a:lnTo>
                  <a:pt x="160552" y="127704"/>
                </a:lnTo>
                <a:lnTo>
                  <a:pt x="160116" y="130597"/>
                </a:lnTo>
                <a:lnTo>
                  <a:pt x="159825" y="133479"/>
                </a:lnTo>
                <a:lnTo>
                  <a:pt x="159632" y="136352"/>
                </a:lnTo>
                <a:lnTo>
                  <a:pt x="159503" y="139220"/>
                </a:lnTo>
                <a:lnTo>
                  <a:pt x="159278" y="148975"/>
                </a:lnTo>
                <a:lnTo>
                  <a:pt x="159244" y="1592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SMARTPenAnnotation161"/>
          <p:cNvSpPr/>
          <p:nvPr/>
        </p:nvSpPr>
        <p:spPr>
          <a:xfrm>
            <a:off x="4494847" y="3008947"/>
            <a:ext cx="162879" cy="145734"/>
          </a:xfrm>
          <a:custGeom>
            <a:avLst/>
            <a:gdLst/>
            <a:ahLst/>
            <a:cxnLst/>
            <a:rect l="0" t="0" r="0" b="0"/>
            <a:pathLst>
              <a:path w="162879" h="145734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5181" y="5892"/>
                </a:lnTo>
                <a:lnTo>
                  <a:pt x="17741" y="6785"/>
                </a:lnTo>
                <a:lnTo>
                  <a:pt x="20400" y="7381"/>
                </a:lnTo>
                <a:lnTo>
                  <a:pt x="23125" y="8731"/>
                </a:lnTo>
                <a:lnTo>
                  <a:pt x="25894" y="10583"/>
                </a:lnTo>
                <a:lnTo>
                  <a:pt x="28693" y="12770"/>
                </a:lnTo>
                <a:lnTo>
                  <a:pt x="31511" y="15181"/>
                </a:lnTo>
                <a:lnTo>
                  <a:pt x="34342" y="17741"/>
                </a:lnTo>
                <a:lnTo>
                  <a:pt x="40028" y="23125"/>
                </a:lnTo>
                <a:lnTo>
                  <a:pt x="45731" y="28693"/>
                </a:lnTo>
                <a:lnTo>
                  <a:pt x="48584" y="32464"/>
                </a:lnTo>
                <a:lnTo>
                  <a:pt x="51440" y="36882"/>
                </a:lnTo>
                <a:lnTo>
                  <a:pt x="54295" y="41733"/>
                </a:lnTo>
                <a:lnTo>
                  <a:pt x="58104" y="45920"/>
                </a:lnTo>
                <a:lnTo>
                  <a:pt x="62549" y="49663"/>
                </a:lnTo>
                <a:lnTo>
                  <a:pt x="67417" y="53112"/>
                </a:lnTo>
                <a:lnTo>
                  <a:pt x="71615" y="56362"/>
                </a:lnTo>
                <a:lnTo>
                  <a:pt x="75366" y="59483"/>
                </a:lnTo>
                <a:lnTo>
                  <a:pt x="78819" y="62515"/>
                </a:lnTo>
                <a:lnTo>
                  <a:pt x="85195" y="68425"/>
                </a:lnTo>
                <a:lnTo>
                  <a:pt x="92157" y="75178"/>
                </a:lnTo>
                <a:lnTo>
                  <a:pt x="162878" y="1457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4" name="SMARTPenAnnotation162"/>
          <p:cNvSpPr/>
          <p:nvPr/>
        </p:nvSpPr>
        <p:spPr>
          <a:xfrm>
            <a:off x="4503420" y="3009300"/>
            <a:ext cx="145733" cy="119663"/>
          </a:xfrm>
          <a:custGeom>
            <a:avLst/>
            <a:gdLst/>
            <a:ahLst/>
            <a:cxnLst/>
            <a:rect l="0" t="0" r="0" b="0"/>
            <a:pathLst>
              <a:path w="145733" h="119663">
                <a:moveTo>
                  <a:pt x="145732" y="8220"/>
                </a:moveTo>
                <a:lnTo>
                  <a:pt x="145732" y="0"/>
                </a:lnTo>
                <a:lnTo>
                  <a:pt x="145732" y="4302"/>
                </a:lnTo>
                <a:lnTo>
                  <a:pt x="144780" y="5608"/>
                </a:lnTo>
                <a:lnTo>
                  <a:pt x="143192" y="6479"/>
                </a:lnTo>
                <a:lnTo>
                  <a:pt x="141182" y="7059"/>
                </a:lnTo>
                <a:lnTo>
                  <a:pt x="138888" y="8398"/>
                </a:lnTo>
                <a:lnTo>
                  <a:pt x="136407" y="10244"/>
                </a:lnTo>
                <a:lnTo>
                  <a:pt x="133800" y="12426"/>
                </a:lnTo>
                <a:lnTo>
                  <a:pt x="131110" y="14834"/>
                </a:lnTo>
                <a:lnTo>
                  <a:pt x="125581" y="20049"/>
                </a:lnTo>
                <a:lnTo>
                  <a:pt x="101190" y="44211"/>
                </a:lnTo>
                <a:lnTo>
                  <a:pt x="96035" y="47453"/>
                </a:lnTo>
                <a:lnTo>
                  <a:pt x="89741" y="50568"/>
                </a:lnTo>
                <a:lnTo>
                  <a:pt x="82687" y="53597"/>
                </a:lnTo>
                <a:lnTo>
                  <a:pt x="77032" y="56569"/>
                </a:lnTo>
                <a:lnTo>
                  <a:pt x="72310" y="59502"/>
                </a:lnTo>
                <a:lnTo>
                  <a:pt x="68209" y="62411"/>
                </a:lnTo>
                <a:lnTo>
                  <a:pt x="63570" y="65302"/>
                </a:lnTo>
                <a:lnTo>
                  <a:pt x="58572" y="68182"/>
                </a:lnTo>
                <a:lnTo>
                  <a:pt x="53335" y="71055"/>
                </a:lnTo>
                <a:lnTo>
                  <a:pt x="48892" y="74875"/>
                </a:lnTo>
                <a:lnTo>
                  <a:pt x="44977" y="79326"/>
                </a:lnTo>
                <a:lnTo>
                  <a:pt x="41414" y="84199"/>
                </a:lnTo>
                <a:lnTo>
                  <a:pt x="38087" y="87447"/>
                </a:lnTo>
                <a:lnTo>
                  <a:pt x="34916" y="89613"/>
                </a:lnTo>
                <a:lnTo>
                  <a:pt x="31850" y="91057"/>
                </a:lnTo>
                <a:lnTo>
                  <a:pt x="28853" y="92972"/>
                </a:lnTo>
                <a:lnTo>
                  <a:pt x="25903" y="95201"/>
                </a:lnTo>
                <a:lnTo>
                  <a:pt x="22983" y="97640"/>
                </a:lnTo>
                <a:lnTo>
                  <a:pt x="20084" y="100218"/>
                </a:lnTo>
                <a:lnTo>
                  <a:pt x="14324" y="105623"/>
                </a:lnTo>
                <a:lnTo>
                  <a:pt x="11454" y="107445"/>
                </a:lnTo>
                <a:lnTo>
                  <a:pt x="8588" y="108660"/>
                </a:lnTo>
                <a:lnTo>
                  <a:pt x="5725" y="109470"/>
                </a:lnTo>
                <a:lnTo>
                  <a:pt x="3817" y="110962"/>
                </a:lnTo>
                <a:lnTo>
                  <a:pt x="2544" y="112910"/>
                </a:lnTo>
                <a:lnTo>
                  <a:pt x="0" y="1196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5" name="SMARTPenAnnotation163"/>
          <p:cNvSpPr/>
          <p:nvPr/>
        </p:nvSpPr>
        <p:spPr>
          <a:xfrm>
            <a:off x="4820602" y="3043237"/>
            <a:ext cx="85726" cy="8574"/>
          </a:xfrm>
          <a:custGeom>
            <a:avLst/>
            <a:gdLst/>
            <a:ahLst/>
            <a:cxnLst/>
            <a:rect l="0" t="0" r="0" b="0"/>
            <a:pathLst>
              <a:path w="85726" h="8574">
                <a:moveTo>
                  <a:pt x="0" y="8573"/>
                </a:moveTo>
                <a:lnTo>
                  <a:pt x="13019" y="8573"/>
                </a:lnTo>
                <a:lnTo>
                  <a:pt x="16299" y="7620"/>
                </a:lnTo>
                <a:lnTo>
                  <a:pt x="20391" y="6033"/>
                </a:lnTo>
                <a:lnTo>
                  <a:pt x="25024" y="4022"/>
                </a:lnTo>
                <a:lnTo>
                  <a:pt x="29065" y="2681"/>
                </a:lnTo>
                <a:lnTo>
                  <a:pt x="32712" y="1787"/>
                </a:lnTo>
                <a:lnTo>
                  <a:pt x="36096" y="1192"/>
                </a:lnTo>
                <a:lnTo>
                  <a:pt x="39304" y="795"/>
                </a:lnTo>
                <a:lnTo>
                  <a:pt x="42395" y="530"/>
                </a:lnTo>
                <a:lnTo>
                  <a:pt x="45409" y="353"/>
                </a:lnTo>
                <a:lnTo>
                  <a:pt x="51296" y="157"/>
                </a:lnTo>
                <a:lnTo>
                  <a:pt x="62506" y="4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6" name="SMARTPenAnnotation164"/>
          <p:cNvSpPr/>
          <p:nvPr/>
        </p:nvSpPr>
        <p:spPr>
          <a:xfrm>
            <a:off x="4803457" y="3094672"/>
            <a:ext cx="162878" cy="8574"/>
          </a:xfrm>
          <a:custGeom>
            <a:avLst/>
            <a:gdLst/>
            <a:ahLst/>
            <a:cxnLst/>
            <a:rect l="0" t="0" r="0" b="0"/>
            <a:pathLst>
              <a:path w="162878" h="8574">
                <a:moveTo>
                  <a:pt x="0" y="8573"/>
                </a:moveTo>
                <a:lnTo>
                  <a:pt x="21238" y="8573"/>
                </a:lnTo>
                <a:lnTo>
                  <a:pt x="24637" y="7620"/>
                </a:lnTo>
                <a:lnTo>
                  <a:pt x="28806" y="6033"/>
                </a:lnTo>
                <a:lnTo>
                  <a:pt x="33492" y="4022"/>
                </a:lnTo>
                <a:lnTo>
                  <a:pt x="38520" y="2681"/>
                </a:lnTo>
                <a:lnTo>
                  <a:pt x="43778" y="1787"/>
                </a:lnTo>
                <a:lnTo>
                  <a:pt x="49188" y="1192"/>
                </a:lnTo>
                <a:lnTo>
                  <a:pt x="54699" y="795"/>
                </a:lnTo>
                <a:lnTo>
                  <a:pt x="60279" y="529"/>
                </a:lnTo>
                <a:lnTo>
                  <a:pt x="74693" y="157"/>
                </a:lnTo>
                <a:lnTo>
                  <a:pt x="142906" y="1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7" name="SMARTPenAnnotation165"/>
          <p:cNvSpPr/>
          <p:nvPr/>
        </p:nvSpPr>
        <p:spPr>
          <a:xfrm>
            <a:off x="5077812" y="2957512"/>
            <a:ext cx="154271" cy="77153"/>
          </a:xfrm>
          <a:custGeom>
            <a:avLst/>
            <a:gdLst/>
            <a:ahLst/>
            <a:cxnLst/>
            <a:rect l="0" t="0" r="0" b="0"/>
            <a:pathLst>
              <a:path w="154271" h="77153">
                <a:moveTo>
                  <a:pt x="25683" y="0"/>
                </a:moveTo>
                <a:lnTo>
                  <a:pt x="25683" y="11932"/>
                </a:lnTo>
                <a:lnTo>
                  <a:pt x="24730" y="14622"/>
                </a:lnTo>
                <a:lnTo>
                  <a:pt x="23143" y="17368"/>
                </a:lnTo>
                <a:lnTo>
                  <a:pt x="21132" y="20151"/>
                </a:lnTo>
                <a:lnTo>
                  <a:pt x="18839" y="22007"/>
                </a:lnTo>
                <a:lnTo>
                  <a:pt x="16358" y="23244"/>
                </a:lnTo>
                <a:lnTo>
                  <a:pt x="13751" y="24068"/>
                </a:lnTo>
                <a:lnTo>
                  <a:pt x="12013" y="25571"/>
                </a:lnTo>
                <a:lnTo>
                  <a:pt x="10855" y="27524"/>
                </a:lnTo>
                <a:lnTo>
                  <a:pt x="10082" y="29780"/>
                </a:lnTo>
                <a:lnTo>
                  <a:pt x="8615" y="32236"/>
                </a:lnTo>
                <a:lnTo>
                  <a:pt x="6684" y="34826"/>
                </a:lnTo>
                <a:lnTo>
                  <a:pt x="359" y="42392"/>
                </a:lnTo>
                <a:lnTo>
                  <a:pt x="227" y="43501"/>
                </a:lnTo>
                <a:lnTo>
                  <a:pt x="140" y="45194"/>
                </a:lnTo>
                <a:lnTo>
                  <a:pt x="0" y="50202"/>
                </a:lnTo>
                <a:lnTo>
                  <a:pt x="941" y="51566"/>
                </a:lnTo>
                <a:lnTo>
                  <a:pt x="2520" y="53427"/>
                </a:lnTo>
                <a:lnTo>
                  <a:pt x="8185" y="59623"/>
                </a:lnTo>
                <a:lnTo>
                  <a:pt x="12984" y="59893"/>
                </a:lnTo>
                <a:lnTo>
                  <a:pt x="15312" y="60884"/>
                </a:lnTo>
                <a:lnTo>
                  <a:pt x="17816" y="62497"/>
                </a:lnTo>
                <a:lnTo>
                  <a:pt x="20439" y="64525"/>
                </a:lnTo>
                <a:lnTo>
                  <a:pt x="23139" y="65877"/>
                </a:lnTo>
                <a:lnTo>
                  <a:pt x="25892" y="66778"/>
                </a:lnTo>
                <a:lnTo>
                  <a:pt x="28680" y="67378"/>
                </a:lnTo>
                <a:lnTo>
                  <a:pt x="31491" y="67779"/>
                </a:lnTo>
                <a:lnTo>
                  <a:pt x="34317" y="68046"/>
                </a:lnTo>
                <a:lnTo>
                  <a:pt x="37154" y="68224"/>
                </a:lnTo>
                <a:lnTo>
                  <a:pt x="42846" y="68422"/>
                </a:lnTo>
                <a:lnTo>
                  <a:pt x="45697" y="68475"/>
                </a:lnTo>
                <a:lnTo>
                  <a:pt x="49503" y="69462"/>
                </a:lnTo>
                <a:lnTo>
                  <a:pt x="53946" y="71073"/>
                </a:lnTo>
                <a:lnTo>
                  <a:pt x="58812" y="73100"/>
                </a:lnTo>
                <a:lnTo>
                  <a:pt x="63009" y="74451"/>
                </a:lnTo>
                <a:lnTo>
                  <a:pt x="66759" y="75351"/>
                </a:lnTo>
                <a:lnTo>
                  <a:pt x="70212" y="75952"/>
                </a:lnTo>
                <a:lnTo>
                  <a:pt x="74419" y="76352"/>
                </a:lnTo>
                <a:lnTo>
                  <a:pt x="79128" y="76619"/>
                </a:lnTo>
                <a:lnTo>
                  <a:pt x="88489" y="76915"/>
                </a:lnTo>
                <a:lnTo>
                  <a:pt x="102259" y="77106"/>
                </a:lnTo>
                <a:lnTo>
                  <a:pt x="139619" y="77152"/>
                </a:lnTo>
                <a:lnTo>
                  <a:pt x="142598" y="76199"/>
                </a:lnTo>
                <a:lnTo>
                  <a:pt x="145537" y="74612"/>
                </a:lnTo>
                <a:lnTo>
                  <a:pt x="154270" y="6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8" name="SMARTPenAnnotation166"/>
          <p:cNvSpPr/>
          <p:nvPr/>
        </p:nvSpPr>
        <p:spPr>
          <a:xfrm>
            <a:off x="5189220" y="2940367"/>
            <a:ext cx="34290" cy="231459"/>
          </a:xfrm>
          <a:custGeom>
            <a:avLst/>
            <a:gdLst/>
            <a:ahLst/>
            <a:cxnLst/>
            <a:rect l="0" t="0" r="0" b="0"/>
            <a:pathLst>
              <a:path w="34290" h="231459">
                <a:moveTo>
                  <a:pt x="0" y="0"/>
                </a:moveTo>
                <a:lnTo>
                  <a:pt x="0" y="11932"/>
                </a:lnTo>
                <a:lnTo>
                  <a:pt x="952" y="14622"/>
                </a:lnTo>
                <a:lnTo>
                  <a:pt x="2540" y="17368"/>
                </a:lnTo>
                <a:lnTo>
                  <a:pt x="4550" y="20151"/>
                </a:lnTo>
                <a:lnTo>
                  <a:pt x="5891" y="22959"/>
                </a:lnTo>
                <a:lnTo>
                  <a:pt x="6785" y="25784"/>
                </a:lnTo>
                <a:lnTo>
                  <a:pt x="7381" y="28619"/>
                </a:lnTo>
                <a:lnTo>
                  <a:pt x="8730" y="32415"/>
                </a:lnTo>
                <a:lnTo>
                  <a:pt x="10583" y="36850"/>
                </a:lnTo>
                <a:lnTo>
                  <a:pt x="12770" y="41712"/>
                </a:lnTo>
                <a:lnTo>
                  <a:pt x="14228" y="45905"/>
                </a:lnTo>
                <a:lnTo>
                  <a:pt x="15200" y="49653"/>
                </a:lnTo>
                <a:lnTo>
                  <a:pt x="15849" y="53105"/>
                </a:lnTo>
                <a:lnTo>
                  <a:pt x="16281" y="57311"/>
                </a:lnTo>
                <a:lnTo>
                  <a:pt x="16568" y="62020"/>
                </a:lnTo>
                <a:lnTo>
                  <a:pt x="16761" y="67064"/>
                </a:lnTo>
                <a:lnTo>
                  <a:pt x="17841" y="72332"/>
                </a:lnTo>
                <a:lnTo>
                  <a:pt x="19514" y="77749"/>
                </a:lnTo>
                <a:lnTo>
                  <a:pt x="21582" y="83265"/>
                </a:lnTo>
                <a:lnTo>
                  <a:pt x="22960" y="88848"/>
                </a:lnTo>
                <a:lnTo>
                  <a:pt x="23880" y="94474"/>
                </a:lnTo>
                <a:lnTo>
                  <a:pt x="24491" y="100130"/>
                </a:lnTo>
                <a:lnTo>
                  <a:pt x="24900" y="105806"/>
                </a:lnTo>
                <a:lnTo>
                  <a:pt x="25172" y="111495"/>
                </a:lnTo>
                <a:lnTo>
                  <a:pt x="25475" y="122896"/>
                </a:lnTo>
                <a:lnTo>
                  <a:pt x="25716" y="186585"/>
                </a:lnTo>
                <a:lnTo>
                  <a:pt x="25716" y="190112"/>
                </a:lnTo>
                <a:lnTo>
                  <a:pt x="26669" y="193417"/>
                </a:lnTo>
                <a:lnTo>
                  <a:pt x="28257" y="196572"/>
                </a:lnTo>
                <a:lnTo>
                  <a:pt x="30268" y="199628"/>
                </a:lnTo>
                <a:lnTo>
                  <a:pt x="31609" y="202618"/>
                </a:lnTo>
                <a:lnTo>
                  <a:pt x="32502" y="205564"/>
                </a:lnTo>
                <a:lnTo>
                  <a:pt x="33495" y="211377"/>
                </a:lnTo>
                <a:lnTo>
                  <a:pt x="33936" y="217135"/>
                </a:lnTo>
                <a:lnTo>
                  <a:pt x="34132" y="222870"/>
                </a:lnTo>
                <a:lnTo>
                  <a:pt x="34289" y="2314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9" name="SMARTPenAnnotation167"/>
          <p:cNvSpPr/>
          <p:nvPr/>
        </p:nvSpPr>
        <p:spPr>
          <a:xfrm>
            <a:off x="4554854" y="3300412"/>
            <a:ext cx="154306" cy="94299"/>
          </a:xfrm>
          <a:custGeom>
            <a:avLst/>
            <a:gdLst/>
            <a:ahLst/>
            <a:cxnLst/>
            <a:rect l="0" t="0" r="0" b="0"/>
            <a:pathLst>
              <a:path w="154306" h="94299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2" y="7381"/>
                </a:lnTo>
                <a:lnTo>
                  <a:pt x="23912" y="8731"/>
                </a:lnTo>
                <a:lnTo>
                  <a:pt x="28324" y="10583"/>
                </a:lnTo>
                <a:lnTo>
                  <a:pt x="33170" y="12771"/>
                </a:lnTo>
                <a:lnTo>
                  <a:pt x="37354" y="15181"/>
                </a:lnTo>
                <a:lnTo>
                  <a:pt x="41095" y="17741"/>
                </a:lnTo>
                <a:lnTo>
                  <a:pt x="44542" y="20400"/>
                </a:lnTo>
                <a:lnTo>
                  <a:pt x="48745" y="23125"/>
                </a:lnTo>
                <a:lnTo>
                  <a:pt x="53452" y="25894"/>
                </a:lnTo>
                <a:lnTo>
                  <a:pt x="58495" y="28693"/>
                </a:lnTo>
                <a:lnTo>
                  <a:pt x="69178" y="34342"/>
                </a:lnTo>
                <a:lnTo>
                  <a:pt x="74694" y="37183"/>
                </a:lnTo>
                <a:lnTo>
                  <a:pt x="79324" y="40028"/>
                </a:lnTo>
                <a:lnTo>
                  <a:pt x="83363" y="42878"/>
                </a:lnTo>
                <a:lnTo>
                  <a:pt x="87008" y="45731"/>
                </a:lnTo>
                <a:lnTo>
                  <a:pt x="90390" y="48585"/>
                </a:lnTo>
                <a:lnTo>
                  <a:pt x="93598" y="51440"/>
                </a:lnTo>
                <a:lnTo>
                  <a:pt x="96689" y="54296"/>
                </a:lnTo>
                <a:lnTo>
                  <a:pt x="100655" y="57152"/>
                </a:lnTo>
                <a:lnTo>
                  <a:pt x="105203" y="60009"/>
                </a:lnTo>
                <a:lnTo>
                  <a:pt x="110141" y="62866"/>
                </a:lnTo>
                <a:lnTo>
                  <a:pt x="114385" y="65723"/>
                </a:lnTo>
                <a:lnTo>
                  <a:pt x="118166" y="68581"/>
                </a:lnTo>
                <a:lnTo>
                  <a:pt x="121641" y="71438"/>
                </a:lnTo>
                <a:lnTo>
                  <a:pt x="124909" y="73343"/>
                </a:lnTo>
                <a:lnTo>
                  <a:pt x="128040" y="74613"/>
                </a:lnTo>
                <a:lnTo>
                  <a:pt x="131080" y="75459"/>
                </a:lnTo>
                <a:lnTo>
                  <a:pt x="134059" y="76976"/>
                </a:lnTo>
                <a:lnTo>
                  <a:pt x="136998" y="78940"/>
                </a:lnTo>
                <a:lnTo>
                  <a:pt x="139910" y="81202"/>
                </a:lnTo>
                <a:lnTo>
                  <a:pt x="142803" y="82709"/>
                </a:lnTo>
                <a:lnTo>
                  <a:pt x="145685" y="83715"/>
                </a:lnTo>
                <a:lnTo>
                  <a:pt x="148558" y="84385"/>
                </a:lnTo>
                <a:lnTo>
                  <a:pt x="150475" y="85784"/>
                </a:lnTo>
                <a:lnTo>
                  <a:pt x="151752" y="87669"/>
                </a:lnTo>
                <a:lnTo>
                  <a:pt x="154305" y="9429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0" name="SMARTPenAnnotation168"/>
          <p:cNvSpPr/>
          <p:nvPr/>
        </p:nvSpPr>
        <p:spPr>
          <a:xfrm>
            <a:off x="4572000" y="3257550"/>
            <a:ext cx="128588" cy="145733"/>
          </a:xfrm>
          <a:custGeom>
            <a:avLst/>
            <a:gdLst/>
            <a:ahLst/>
            <a:cxnLst/>
            <a:rect l="0" t="0" r="0" b="0"/>
            <a:pathLst>
              <a:path w="128588" h="145733">
                <a:moveTo>
                  <a:pt x="128587" y="0"/>
                </a:moveTo>
                <a:lnTo>
                  <a:pt x="115568" y="0"/>
                </a:lnTo>
                <a:lnTo>
                  <a:pt x="114193" y="952"/>
                </a:lnTo>
                <a:lnTo>
                  <a:pt x="113276" y="2540"/>
                </a:lnTo>
                <a:lnTo>
                  <a:pt x="112257" y="6844"/>
                </a:lnTo>
                <a:lnTo>
                  <a:pt x="111986" y="9325"/>
                </a:lnTo>
                <a:lnTo>
                  <a:pt x="111804" y="11931"/>
                </a:lnTo>
                <a:lnTo>
                  <a:pt x="110731" y="14621"/>
                </a:lnTo>
                <a:lnTo>
                  <a:pt x="109063" y="17368"/>
                </a:lnTo>
                <a:lnTo>
                  <a:pt x="106999" y="20151"/>
                </a:lnTo>
                <a:lnTo>
                  <a:pt x="104670" y="23911"/>
                </a:lnTo>
                <a:lnTo>
                  <a:pt x="102165" y="28323"/>
                </a:lnTo>
                <a:lnTo>
                  <a:pt x="96841" y="38305"/>
                </a:lnTo>
                <a:lnTo>
                  <a:pt x="91301" y="49092"/>
                </a:lnTo>
                <a:lnTo>
                  <a:pt x="88489" y="53683"/>
                </a:lnTo>
                <a:lnTo>
                  <a:pt x="85663" y="57696"/>
                </a:lnTo>
                <a:lnTo>
                  <a:pt x="82826" y="61324"/>
                </a:lnTo>
                <a:lnTo>
                  <a:pt x="79029" y="65647"/>
                </a:lnTo>
                <a:lnTo>
                  <a:pt x="74594" y="70435"/>
                </a:lnTo>
                <a:lnTo>
                  <a:pt x="59249" y="86274"/>
                </a:lnTo>
                <a:lnTo>
                  <a:pt x="41548" y="104142"/>
                </a:lnTo>
                <a:lnTo>
                  <a:pt x="38176" y="108480"/>
                </a:lnTo>
                <a:lnTo>
                  <a:pt x="34975" y="113278"/>
                </a:lnTo>
                <a:lnTo>
                  <a:pt x="31889" y="118381"/>
                </a:lnTo>
                <a:lnTo>
                  <a:pt x="28880" y="122735"/>
                </a:lnTo>
                <a:lnTo>
                  <a:pt x="25920" y="126591"/>
                </a:lnTo>
                <a:lnTo>
                  <a:pt x="22995" y="130114"/>
                </a:lnTo>
                <a:lnTo>
                  <a:pt x="20092" y="132462"/>
                </a:lnTo>
                <a:lnTo>
                  <a:pt x="17205" y="134028"/>
                </a:lnTo>
                <a:lnTo>
                  <a:pt x="14327" y="135072"/>
                </a:lnTo>
                <a:lnTo>
                  <a:pt x="11457" y="136720"/>
                </a:lnTo>
                <a:lnTo>
                  <a:pt x="8590" y="138772"/>
                </a:lnTo>
                <a:lnTo>
                  <a:pt x="0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1" name="SMARTPenAnnotation169"/>
          <p:cNvSpPr/>
          <p:nvPr/>
        </p:nvSpPr>
        <p:spPr>
          <a:xfrm>
            <a:off x="4837747" y="3308985"/>
            <a:ext cx="102871" cy="1"/>
          </a:xfrm>
          <a:custGeom>
            <a:avLst/>
            <a:gdLst/>
            <a:ahLst/>
            <a:cxnLst/>
            <a:rect l="0" t="0" r="0" b="0"/>
            <a:pathLst>
              <a:path w="102871" h="1">
                <a:moveTo>
                  <a:pt x="0" y="0"/>
                </a:move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2" name="SMARTPenAnnotation170"/>
          <p:cNvSpPr/>
          <p:nvPr/>
        </p:nvSpPr>
        <p:spPr>
          <a:xfrm>
            <a:off x="4940617" y="33089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3" name="SMARTPenAnnotation171"/>
          <p:cNvSpPr/>
          <p:nvPr/>
        </p:nvSpPr>
        <p:spPr>
          <a:xfrm>
            <a:off x="4872037" y="3377565"/>
            <a:ext cx="85726" cy="1"/>
          </a:xfrm>
          <a:custGeom>
            <a:avLst/>
            <a:gdLst/>
            <a:ahLst/>
            <a:cxnLst/>
            <a:rect l="0" t="0" r="0" b="0"/>
            <a:pathLst>
              <a:path w="85726" h="1">
                <a:moveTo>
                  <a:pt x="0" y="0"/>
                </a:move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4" name="SMARTPenAnnotation172"/>
          <p:cNvSpPr/>
          <p:nvPr/>
        </p:nvSpPr>
        <p:spPr>
          <a:xfrm>
            <a:off x="5103495" y="3257550"/>
            <a:ext cx="102871" cy="51404"/>
          </a:xfrm>
          <a:custGeom>
            <a:avLst/>
            <a:gdLst/>
            <a:ahLst/>
            <a:cxnLst/>
            <a:rect l="0" t="0" r="0" b="0"/>
            <a:pathLst>
              <a:path w="102871" h="51404">
                <a:moveTo>
                  <a:pt x="0" y="0"/>
                </a:moveTo>
                <a:lnTo>
                  <a:pt x="0" y="41203"/>
                </a:lnTo>
                <a:lnTo>
                  <a:pt x="952" y="41756"/>
                </a:lnTo>
                <a:lnTo>
                  <a:pt x="2540" y="42124"/>
                </a:lnTo>
                <a:lnTo>
                  <a:pt x="4550" y="42371"/>
                </a:lnTo>
                <a:lnTo>
                  <a:pt x="5891" y="43487"/>
                </a:lnTo>
                <a:lnTo>
                  <a:pt x="6785" y="45184"/>
                </a:lnTo>
                <a:lnTo>
                  <a:pt x="7381" y="47267"/>
                </a:lnTo>
                <a:lnTo>
                  <a:pt x="8730" y="48656"/>
                </a:lnTo>
                <a:lnTo>
                  <a:pt x="10583" y="49583"/>
                </a:lnTo>
                <a:lnTo>
                  <a:pt x="15849" y="51069"/>
                </a:lnTo>
                <a:lnTo>
                  <a:pt x="17233" y="51191"/>
                </a:lnTo>
                <a:lnTo>
                  <a:pt x="19108" y="51272"/>
                </a:lnTo>
                <a:lnTo>
                  <a:pt x="24412" y="51403"/>
                </a:lnTo>
                <a:lnTo>
                  <a:pt x="25799" y="50461"/>
                </a:lnTo>
                <a:lnTo>
                  <a:pt x="27677" y="48881"/>
                </a:lnTo>
                <a:lnTo>
                  <a:pt x="29881" y="46874"/>
                </a:lnTo>
                <a:lnTo>
                  <a:pt x="33256" y="45537"/>
                </a:lnTo>
                <a:lnTo>
                  <a:pt x="37410" y="44645"/>
                </a:lnTo>
                <a:lnTo>
                  <a:pt x="42085" y="44051"/>
                </a:lnTo>
                <a:lnTo>
                  <a:pt x="46154" y="43655"/>
                </a:lnTo>
                <a:lnTo>
                  <a:pt x="49819" y="43391"/>
                </a:lnTo>
                <a:lnTo>
                  <a:pt x="53215" y="43214"/>
                </a:lnTo>
                <a:lnTo>
                  <a:pt x="59528" y="43019"/>
                </a:lnTo>
                <a:lnTo>
                  <a:pt x="70978" y="42909"/>
                </a:lnTo>
                <a:lnTo>
                  <a:pt x="75894" y="42893"/>
                </a:lnTo>
                <a:lnTo>
                  <a:pt x="80123" y="41930"/>
                </a:lnTo>
                <a:lnTo>
                  <a:pt x="83895" y="40336"/>
                </a:lnTo>
                <a:lnTo>
                  <a:pt x="87363" y="38320"/>
                </a:lnTo>
                <a:lnTo>
                  <a:pt x="90627" y="36977"/>
                </a:lnTo>
                <a:lnTo>
                  <a:pt x="93755" y="36081"/>
                </a:lnTo>
                <a:lnTo>
                  <a:pt x="102870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5" name="SMARTPenAnnotation173"/>
          <p:cNvSpPr/>
          <p:nvPr/>
        </p:nvSpPr>
        <p:spPr>
          <a:xfrm>
            <a:off x="5197792" y="3214687"/>
            <a:ext cx="51436" cy="214314"/>
          </a:xfrm>
          <a:custGeom>
            <a:avLst/>
            <a:gdLst/>
            <a:ahLst/>
            <a:cxnLst/>
            <a:rect l="0" t="0" r="0" b="0"/>
            <a:pathLst>
              <a:path w="51436" h="214314">
                <a:moveTo>
                  <a:pt x="51435" y="0"/>
                </a:moveTo>
                <a:lnTo>
                  <a:pt x="51435" y="4551"/>
                </a:lnTo>
                <a:lnTo>
                  <a:pt x="50483" y="5892"/>
                </a:lnTo>
                <a:lnTo>
                  <a:pt x="48895" y="6785"/>
                </a:lnTo>
                <a:lnTo>
                  <a:pt x="44054" y="8220"/>
                </a:lnTo>
                <a:lnTo>
                  <a:pt x="43657" y="9290"/>
                </a:lnTo>
                <a:lnTo>
                  <a:pt x="43098" y="15347"/>
                </a:lnTo>
                <a:lnTo>
                  <a:pt x="42967" y="20473"/>
                </a:lnTo>
                <a:lnTo>
                  <a:pt x="42893" y="33266"/>
                </a:lnTo>
                <a:lnTo>
                  <a:pt x="41931" y="37417"/>
                </a:lnTo>
                <a:lnTo>
                  <a:pt x="40336" y="41137"/>
                </a:lnTo>
                <a:lnTo>
                  <a:pt x="38321" y="44570"/>
                </a:lnTo>
                <a:lnTo>
                  <a:pt x="36977" y="48763"/>
                </a:lnTo>
                <a:lnTo>
                  <a:pt x="36081" y="53464"/>
                </a:lnTo>
                <a:lnTo>
                  <a:pt x="35485" y="58503"/>
                </a:lnTo>
                <a:lnTo>
                  <a:pt x="35086" y="62814"/>
                </a:lnTo>
                <a:lnTo>
                  <a:pt x="34821" y="66641"/>
                </a:lnTo>
                <a:lnTo>
                  <a:pt x="34644" y="70145"/>
                </a:lnTo>
                <a:lnTo>
                  <a:pt x="34447" y="79118"/>
                </a:lnTo>
                <a:lnTo>
                  <a:pt x="34395" y="84178"/>
                </a:lnTo>
                <a:lnTo>
                  <a:pt x="33407" y="89456"/>
                </a:lnTo>
                <a:lnTo>
                  <a:pt x="31797" y="94880"/>
                </a:lnTo>
                <a:lnTo>
                  <a:pt x="29770" y="100401"/>
                </a:lnTo>
                <a:lnTo>
                  <a:pt x="27466" y="105987"/>
                </a:lnTo>
                <a:lnTo>
                  <a:pt x="24979" y="111615"/>
                </a:lnTo>
                <a:lnTo>
                  <a:pt x="22368" y="117273"/>
                </a:lnTo>
                <a:lnTo>
                  <a:pt x="20627" y="121997"/>
                </a:lnTo>
                <a:lnTo>
                  <a:pt x="19466" y="126099"/>
                </a:lnTo>
                <a:lnTo>
                  <a:pt x="18693" y="129786"/>
                </a:lnTo>
                <a:lnTo>
                  <a:pt x="18177" y="134149"/>
                </a:lnTo>
                <a:lnTo>
                  <a:pt x="17833" y="138962"/>
                </a:lnTo>
                <a:lnTo>
                  <a:pt x="17604" y="144077"/>
                </a:lnTo>
                <a:lnTo>
                  <a:pt x="16498" y="149391"/>
                </a:lnTo>
                <a:lnTo>
                  <a:pt x="14809" y="154839"/>
                </a:lnTo>
                <a:lnTo>
                  <a:pt x="12730" y="160376"/>
                </a:lnTo>
                <a:lnTo>
                  <a:pt x="11344" y="165020"/>
                </a:lnTo>
                <a:lnTo>
                  <a:pt x="10421" y="169068"/>
                </a:lnTo>
                <a:lnTo>
                  <a:pt x="9804" y="172720"/>
                </a:lnTo>
                <a:lnTo>
                  <a:pt x="9120" y="179317"/>
                </a:lnTo>
                <a:lnTo>
                  <a:pt x="8938" y="182409"/>
                </a:lnTo>
                <a:lnTo>
                  <a:pt x="7863" y="186376"/>
                </a:lnTo>
                <a:lnTo>
                  <a:pt x="6195" y="190926"/>
                </a:lnTo>
                <a:lnTo>
                  <a:pt x="1224" y="202814"/>
                </a:lnTo>
                <a:lnTo>
                  <a:pt x="363" y="209424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6" name="SMARTPenAnnotation174"/>
          <p:cNvSpPr/>
          <p:nvPr/>
        </p:nvSpPr>
        <p:spPr>
          <a:xfrm>
            <a:off x="5283517" y="3214687"/>
            <a:ext cx="154306" cy="274321"/>
          </a:xfrm>
          <a:custGeom>
            <a:avLst/>
            <a:gdLst/>
            <a:ahLst/>
            <a:cxnLst/>
            <a:rect l="0" t="0" r="0" b="0"/>
            <a:pathLst>
              <a:path w="154306" h="274321">
                <a:moveTo>
                  <a:pt x="154305" y="0"/>
                </a:moveTo>
                <a:lnTo>
                  <a:pt x="149754" y="4551"/>
                </a:lnTo>
                <a:lnTo>
                  <a:pt x="144980" y="11865"/>
                </a:lnTo>
                <a:lnTo>
                  <a:pt x="138705" y="22981"/>
                </a:lnTo>
                <a:lnTo>
                  <a:pt x="130621" y="38865"/>
                </a:lnTo>
                <a:lnTo>
                  <a:pt x="117049" y="65949"/>
                </a:lnTo>
                <a:lnTo>
                  <a:pt x="114227" y="72541"/>
                </a:lnTo>
                <a:lnTo>
                  <a:pt x="111394" y="79793"/>
                </a:lnTo>
                <a:lnTo>
                  <a:pt x="108553" y="87485"/>
                </a:lnTo>
                <a:lnTo>
                  <a:pt x="104754" y="94519"/>
                </a:lnTo>
                <a:lnTo>
                  <a:pt x="100316" y="101112"/>
                </a:lnTo>
                <a:lnTo>
                  <a:pt x="95452" y="107414"/>
                </a:lnTo>
                <a:lnTo>
                  <a:pt x="91258" y="113519"/>
                </a:lnTo>
                <a:lnTo>
                  <a:pt x="87508" y="119495"/>
                </a:lnTo>
                <a:lnTo>
                  <a:pt x="84056" y="125383"/>
                </a:lnTo>
                <a:lnTo>
                  <a:pt x="79850" y="131214"/>
                </a:lnTo>
                <a:lnTo>
                  <a:pt x="75141" y="137006"/>
                </a:lnTo>
                <a:lnTo>
                  <a:pt x="70096" y="142772"/>
                </a:lnTo>
                <a:lnTo>
                  <a:pt x="65781" y="148522"/>
                </a:lnTo>
                <a:lnTo>
                  <a:pt x="61952" y="154260"/>
                </a:lnTo>
                <a:lnTo>
                  <a:pt x="58446" y="159989"/>
                </a:lnTo>
                <a:lnTo>
                  <a:pt x="55157" y="165715"/>
                </a:lnTo>
                <a:lnTo>
                  <a:pt x="48962" y="177156"/>
                </a:lnTo>
                <a:lnTo>
                  <a:pt x="40119" y="194308"/>
                </a:lnTo>
                <a:lnTo>
                  <a:pt x="37223" y="199071"/>
                </a:lnTo>
                <a:lnTo>
                  <a:pt x="34341" y="203199"/>
                </a:lnTo>
                <a:lnTo>
                  <a:pt x="31466" y="206903"/>
                </a:lnTo>
                <a:lnTo>
                  <a:pt x="28597" y="211278"/>
                </a:lnTo>
                <a:lnTo>
                  <a:pt x="25733" y="216100"/>
                </a:lnTo>
                <a:lnTo>
                  <a:pt x="22870" y="221219"/>
                </a:lnTo>
                <a:lnTo>
                  <a:pt x="19689" y="229447"/>
                </a:lnTo>
                <a:lnTo>
                  <a:pt x="18841" y="232975"/>
                </a:lnTo>
                <a:lnTo>
                  <a:pt x="15359" y="239434"/>
                </a:lnTo>
                <a:lnTo>
                  <a:pt x="13097" y="242491"/>
                </a:lnTo>
                <a:lnTo>
                  <a:pt x="10583" y="248426"/>
                </a:lnTo>
                <a:lnTo>
                  <a:pt x="8970" y="255447"/>
                </a:lnTo>
                <a:lnTo>
                  <a:pt x="6209" y="258947"/>
                </a:lnTo>
                <a:lnTo>
                  <a:pt x="1227" y="264404"/>
                </a:lnTo>
                <a:lnTo>
                  <a:pt x="545" y="267691"/>
                </a:lnTo>
                <a:lnTo>
                  <a:pt x="0" y="2743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7" name="SMARTPenAnnotation175"/>
          <p:cNvSpPr/>
          <p:nvPr/>
        </p:nvSpPr>
        <p:spPr>
          <a:xfrm>
            <a:off x="5429250" y="3343379"/>
            <a:ext cx="119901" cy="171347"/>
          </a:xfrm>
          <a:custGeom>
            <a:avLst/>
            <a:gdLst/>
            <a:ahLst/>
            <a:cxnLst/>
            <a:rect l="0" t="0" r="0" b="0"/>
            <a:pathLst>
              <a:path w="119901" h="171347">
                <a:moveTo>
                  <a:pt x="0" y="8468"/>
                </a:moveTo>
                <a:lnTo>
                  <a:pt x="54293" y="8468"/>
                </a:lnTo>
                <a:lnTo>
                  <a:pt x="58103" y="7516"/>
                </a:lnTo>
                <a:lnTo>
                  <a:pt x="62548" y="5928"/>
                </a:lnTo>
                <a:lnTo>
                  <a:pt x="67416" y="3917"/>
                </a:lnTo>
                <a:lnTo>
                  <a:pt x="71614" y="2577"/>
                </a:lnTo>
                <a:lnTo>
                  <a:pt x="75365" y="1683"/>
                </a:lnTo>
                <a:lnTo>
                  <a:pt x="78818" y="1087"/>
                </a:lnTo>
                <a:lnTo>
                  <a:pt x="82073" y="690"/>
                </a:lnTo>
                <a:lnTo>
                  <a:pt x="85195" y="425"/>
                </a:lnTo>
                <a:lnTo>
                  <a:pt x="88229" y="249"/>
                </a:lnTo>
                <a:lnTo>
                  <a:pt x="94140" y="52"/>
                </a:lnTo>
                <a:lnTo>
                  <a:pt x="97050" y="0"/>
                </a:lnTo>
                <a:lnTo>
                  <a:pt x="98990" y="918"/>
                </a:lnTo>
                <a:lnTo>
                  <a:pt x="100283" y="2482"/>
                </a:lnTo>
                <a:lnTo>
                  <a:pt x="101146" y="4477"/>
                </a:lnTo>
                <a:lnTo>
                  <a:pt x="102673" y="5808"/>
                </a:lnTo>
                <a:lnTo>
                  <a:pt x="104643" y="6695"/>
                </a:lnTo>
                <a:lnTo>
                  <a:pt x="110099" y="8118"/>
                </a:lnTo>
                <a:lnTo>
                  <a:pt x="113385" y="8312"/>
                </a:lnTo>
                <a:lnTo>
                  <a:pt x="115595" y="8364"/>
                </a:lnTo>
                <a:lnTo>
                  <a:pt x="117068" y="9351"/>
                </a:lnTo>
                <a:lnTo>
                  <a:pt x="118050" y="10962"/>
                </a:lnTo>
                <a:lnTo>
                  <a:pt x="119142" y="15291"/>
                </a:lnTo>
                <a:lnTo>
                  <a:pt x="119627" y="20391"/>
                </a:lnTo>
                <a:lnTo>
                  <a:pt x="119756" y="23084"/>
                </a:lnTo>
                <a:lnTo>
                  <a:pt x="119900" y="28617"/>
                </a:lnTo>
                <a:lnTo>
                  <a:pt x="118985" y="32378"/>
                </a:lnTo>
                <a:lnTo>
                  <a:pt x="117423" y="36791"/>
                </a:lnTo>
                <a:lnTo>
                  <a:pt x="115430" y="41637"/>
                </a:lnTo>
                <a:lnTo>
                  <a:pt x="113148" y="45821"/>
                </a:lnTo>
                <a:lnTo>
                  <a:pt x="110675" y="49562"/>
                </a:lnTo>
                <a:lnTo>
                  <a:pt x="108072" y="53009"/>
                </a:lnTo>
                <a:lnTo>
                  <a:pt x="106338" y="57213"/>
                </a:lnTo>
                <a:lnTo>
                  <a:pt x="105182" y="61919"/>
                </a:lnTo>
                <a:lnTo>
                  <a:pt x="104411" y="66962"/>
                </a:lnTo>
                <a:lnTo>
                  <a:pt x="102945" y="72229"/>
                </a:lnTo>
                <a:lnTo>
                  <a:pt x="101015" y="77645"/>
                </a:lnTo>
                <a:lnTo>
                  <a:pt x="98775" y="83161"/>
                </a:lnTo>
                <a:lnTo>
                  <a:pt x="96330" y="88744"/>
                </a:lnTo>
                <a:lnTo>
                  <a:pt x="91073" y="100026"/>
                </a:lnTo>
                <a:lnTo>
                  <a:pt x="89290" y="105701"/>
                </a:lnTo>
                <a:lnTo>
                  <a:pt x="88101" y="111391"/>
                </a:lnTo>
                <a:lnTo>
                  <a:pt x="87309" y="117088"/>
                </a:lnTo>
                <a:lnTo>
                  <a:pt x="85829" y="121839"/>
                </a:lnTo>
                <a:lnTo>
                  <a:pt x="83889" y="125959"/>
                </a:lnTo>
                <a:lnTo>
                  <a:pt x="81643" y="129658"/>
                </a:lnTo>
                <a:lnTo>
                  <a:pt x="79194" y="133076"/>
                </a:lnTo>
                <a:lnTo>
                  <a:pt x="76608" y="136308"/>
                </a:lnTo>
                <a:lnTo>
                  <a:pt x="73932" y="139415"/>
                </a:lnTo>
                <a:lnTo>
                  <a:pt x="72148" y="142438"/>
                </a:lnTo>
                <a:lnTo>
                  <a:pt x="70959" y="145406"/>
                </a:lnTo>
                <a:lnTo>
                  <a:pt x="70165" y="148338"/>
                </a:lnTo>
                <a:lnTo>
                  <a:pt x="69637" y="151245"/>
                </a:lnTo>
                <a:lnTo>
                  <a:pt x="69284" y="154135"/>
                </a:lnTo>
                <a:lnTo>
                  <a:pt x="69049" y="157015"/>
                </a:lnTo>
                <a:lnTo>
                  <a:pt x="68893" y="159887"/>
                </a:lnTo>
                <a:lnTo>
                  <a:pt x="68579" y="1713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8" name="SMARTPenAnnotation176"/>
          <p:cNvSpPr/>
          <p:nvPr/>
        </p:nvSpPr>
        <p:spPr>
          <a:xfrm>
            <a:off x="5446395" y="3446145"/>
            <a:ext cx="162878" cy="8468"/>
          </a:xfrm>
          <a:custGeom>
            <a:avLst/>
            <a:gdLst/>
            <a:ahLst/>
            <a:cxnLst/>
            <a:rect l="0" t="0" r="0" b="0"/>
            <a:pathLst>
              <a:path w="162878" h="8468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4" y="2540"/>
                </a:lnTo>
                <a:lnTo>
                  <a:pt x="11931" y="4550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3911" y="7778"/>
                </a:lnTo>
                <a:lnTo>
                  <a:pt x="28323" y="8042"/>
                </a:lnTo>
                <a:lnTo>
                  <a:pt x="38305" y="8337"/>
                </a:lnTo>
                <a:lnTo>
                  <a:pt x="49092" y="8467"/>
                </a:lnTo>
                <a:lnTo>
                  <a:pt x="54635" y="7550"/>
                </a:lnTo>
                <a:lnTo>
                  <a:pt x="60236" y="5986"/>
                </a:lnTo>
                <a:lnTo>
                  <a:pt x="65874" y="3990"/>
                </a:lnTo>
                <a:lnTo>
                  <a:pt x="72491" y="2660"/>
                </a:lnTo>
                <a:lnTo>
                  <a:pt x="79760" y="1773"/>
                </a:lnTo>
                <a:lnTo>
                  <a:pt x="87463" y="1182"/>
                </a:lnTo>
                <a:lnTo>
                  <a:pt x="94503" y="788"/>
                </a:lnTo>
                <a:lnTo>
                  <a:pt x="107406" y="350"/>
                </a:lnTo>
                <a:lnTo>
                  <a:pt x="131212" y="69"/>
                </a:lnTo>
                <a:lnTo>
                  <a:pt x="16287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5" name="Group 3114"/>
          <p:cNvGrpSpPr/>
          <p:nvPr/>
        </p:nvGrpSpPr>
        <p:grpSpPr>
          <a:xfrm>
            <a:off x="3037522" y="3951922"/>
            <a:ext cx="257176" cy="317183"/>
            <a:chOff x="3037522" y="3951922"/>
            <a:chExt cx="257176" cy="317183"/>
          </a:xfrm>
        </p:grpSpPr>
        <p:sp>
          <p:nvSpPr>
            <p:cNvPr id="3109" name="SMARTPenAnnotation177"/>
            <p:cNvSpPr/>
            <p:nvPr/>
          </p:nvSpPr>
          <p:spPr>
            <a:xfrm>
              <a:off x="3037522" y="3977640"/>
              <a:ext cx="17146" cy="240031"/>
            </a:xfrm>
            <a:custGeom>
              <a:avLst/>
              <a:gdLst/>
              <a:ahLst/>
              <a:cxnLst/>
              <a:rect l="0" t="0" r="0" b="0"/>
              <a:pathLst>
                <a:path w="17146" h="240031">
                  <a:moveTo>
                    <a:pt x="17145" y="0"/>
                  </a:moveTo>
                  <a:lnTo>
                    <a:pt x="17145" y="88229"/>
                  </a:lnTo>
                  <a:lnTo>
                    <a:pt x="16192" y="92157"/>
                  </a:lnTo>
                  <a:lnTo>
                    <a:pt x="14605" y="96680"/>
                  </a:lnTo>
                  <a:lnTo>
                    <a:pt x="12594" y="101601"/>
                  </a:lnTo>
                  <a:lnTo>
                    <a:pt x="11254" y="106786"/>
                  </a:lnTo>
                  <a:lnTo>
                    <a:pt x="10360" y="112148"/>
                  </a:lnTo>
                  <a:lnTo>
                    <a:pt x="9764" y="117628"/>
                  </a:lnTo>
                  <a:lnTo>
                    <a:pt x="9367" y="122233"/>
                  </a:lnTo>
                  <a:lnTo>
                    <a:pt x="9102" y="126256"/>
                  </a:lnTo>
                  <a:lnTo>
                    <a:pt x="8926" y="129891"/>
                  </a:lnTo>
                  <a:lnTo>
                    <a:pt x="8729" y="139009"/>
                  </a:lnTo>
                  <a:lnTo>
                    <a:pt x="8604" y="155834"/>
                  </a:lnTo>
                  <a:lnTo>
                    <a:pt x="7641" y="160087"/>
                  </a:lnTo>
                  <a:lnTo>
                    <a:pt x="6046" y="164827"/>
                  </a:lnTo>
                  <a:lnTo>
                    <a:pt x="4031" y="169892"/>
                  </a:lnTo>
                  <a:lnTo>
                    <a:pt x="2687" y="174221"/>
                  </a:lnTo>
                  <a:lnTo>
                    <a:pt x="1791" y="178060"/>
                  </a:lnTo>
                  <a:lnTo>
                    <a:pt x="1194" y="181572"/>
                  </a:lnTo>
                  <a:lnTo>
                    <a:pt x="796" y="184865"/>
                  </a:lnTo>
                  <a:lnTo>
                    <a:pt x="354" y="191064"/>
                  </a:lnTo>
                  <a:lnTo>
                    <a:pt x="157" y="196995"/>
                  </a:lnTo>
                  <a:lnTo>
                    <a:pt x="31" y="208563"/>
                  </a:lnTo>
                  <a:lnTo>
                    <a:pt x="0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0" name="SMARTPenAnnotation178"/>
            <p:cNvSpPr/>
            <p:nvPr/>
          </p:nvSpPr>
          <p:spPr>
            <a:xfrm>
              <a:off x="3148964" y="3951922"/>
              <a:ext cx="77154" cy="68581"/>
            </a:xfrm>
            <a:custGeom>
              <a:avLst/>
              <a:gdLst/>
              <a:ahLst/>
              <a:cxnLst/>
              <a:rect l="0" t="0" r="0" b="0"/>
              <a:pathLst>
                <a:path w="77154" h="68581">
                  <a:moveTo>
                    <a:pt x="8573" y="0"/>
                  </a:moveTo>
                  <a:lnTo>
                    <a:pt x="8573" y="37265"/>
                  </a:lnTo>
                  <a:lnTo>
                    <a:pt x="7620" y="39130"/>
                  </a:lnTo>
                  <a:lnTo>
                    <a:pt x="6033" y="40375"/>
                  </a:lnTo>
                  <a:lnTo>
                    <a:pt x="4022" y="41204"/>
                  </a:lnTo>
                  <a:lnTo>
                    <a:pt x="2682" y="42709"/>
                  </a:lnTo>
                  <a:lnTo>
                    <a:pt x="1788" y="44665"/>
                  </a:lnTo>
                  <a:lnTo>
                    <a:pt x="354" y="50098"/>
                  </a:lnTo>
                  <a:lnTo>
                    <a:pt x="236" y="51496"/>
                  </a:lnTo>
                  <a:lnTo>
                    <a:pt x="157" y="53381"/>
                  </a:lnTo>
                  <a:lnTo>
                    <a:pt x="10" y="59619"/>
                  </a:lnTo>
                  <a:lnTo>
                    <a:pt x="0" y="68571"/>
                  </a:lnTo>
                  <a:lnTo>
                    <a:pt x="77153" y="685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1" name="SMARTPenAnnotation179"/>
            <p:cNvSpPr/>
            <p:nvPr/>
          </p:nvSpPr>
          <p:spPr>
            <a:xfrm>
              <a:off x="3208972" y="3951922"/>
              <a:ext cx="25718" cy="145733"/>
            </a:xfrm>
            <a:custGeom>
              <a:avLst/>
              <a:gdLst/>
              <a:ahLst/>
              <a:cxnLst/>
              <a:rect l="0" t="0" r="0" b="0"/>
              <a:pathLst>
                <a:path w="25718" h="145733">
                  <a:moveTo>
                    <a:pt x="25717" y="0"/>
                  </a:moveTo>
                  <a:lnTo>
                    <a:pt x="21167" y="4551"/>
                  </a:lnTo>
                  <a:lnTo>
                    <a:pt x="19826" y="6844"/>
                  </a:lnTo>
                  <a:lnTo>
                    <a:pt x="18933" y="9325"/>
                  </a:lnTo>
                  <a:lnTo>
                    <a:pt x="18337" y="11932"/>
                  </a:lnTo>
                  <a:lnTo>
                    <a:pt x="17939" y="14622"/>
                  </a:lnTo>
                  <a:lnTo>
                    <a:pt x="17675" y="17368"/>
                  </a:lnTo>
                  <a:lnTo>
                    <a:pt x="17498" y="20151"/>
                  </a:lnTo>
                  <a:lnTo>
                    <a:pt x="17302" y="25784"/>
                  </a:lnTo>
                  <a:lnTo>
                    <a:pt x="17250" y="28619"/>
                  </a:lnTo>
                  <a:lnTo>
                    <a:pt x="16262" y="32415"/>
                  </a:lnTo>
                  <a:lnTo>
                    <a:pt x="14651" y="36850"/>
                  </a:lnTo>
                  <a:lnTo>
                    <a:pt x="12625" y="41712"/>
                  </a:lnTo>
                  <a:lnTo>
                    <a:pt x="11274" y="45905"/>
                  </a:lnTo>
                  <a:lnTo>
                    <a:pt x="10374" y="49653"/>
                  </a:lnTo>
                  <a:lnTo>
                    <a:pt x="9773" y="53105"/>
                  </a:lnTo>
                  <a:lnTo>
                    <a:pt x="9373" y="57311"/>
                  </a:lnTo>
                  <a:lnTo>
                    <a:pt x="9106" y="62020"/>
                  </a:lnTo>
                  <a:lnTo>
                    <a:pt x="8810" y="71379"/>
                  </a:lnTo>
                  <a:lnTo>
                    <a:pt x="8643" y="82956"/>
                  </a:lnTo>
                  <a:lnTo>
                    <a:pt x="8575" y="113913"/>
                  </a:lnTo>
                  <a:lnTo>
                    <a:pt x="7622" y="116900"/>
                  </a:lnTo>
                  <a:lnTo>
                    <a:pt x="6034" y="119843"/>
                  </a:lnTo>
                  <a:lnTo>
                    <a:pt x="4022" y="122758"/>
                  </a:lnTo>
                  <a:lnTo>
                    <a:pt x="2681" y="125654"/>
                  </a:lnTo>
                  <a:lnTo>
                    <a:pt x="1788" y="128537"/>
                  </a:lnTo>
                  <a:lnTo>
                    <a:pt x="105" y="136655"/>
                  </a:lnTo>
                  <a:lnTo>
                    <a:pt x="47" y="139476"/>
                  </a:lnTo>
                  <a:lnTo>
                    <a:pt x="0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2" name="SMARTPenAnnotation180"/>
            <p:cNvSpPr/>
            <p:nvPr/>
          </p:nvSpPr>
          <p:spPr>
            <a:xfrm>
              <a:off x="3157537" y="4071937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24950" y="17145"/>
                  </a:lnTo>
                  <a:lnTo>
                    <a:pt x="29016" y="16192"/>
                  </a:lnTo>
                  <a:lnTo>
                    <a:pt x="32679" y="14605"/>
                  </a:lnTo>
                  <a:lnTo>
                    <a:pt x="36073" y="12594"/>
                  </a:lnTo>
                  <a:lnTo>
                    <a:pt x="40241" y="11254"/>
                  </a:lnTo>
                  <a:lnTo>
                    <a:pt x="44925" y="10360"/>
                  </a:lnTo>
                  <a:lnTo>
                    <a:pt x="49953" y="9764"/>
                  </a:lnTo>
                  <a:lnTo>
                    <a:pt x="54257" y="9367"/>
                  </a:lnTo>
                  <a:lnTo>
                    <a:pt x="58079" y="9102"/>
                  </a:lnTo>
                  <a:lnTo>
                    <a:pt x="61579" y="8926"/>
                  </a:lnTo>
                  <a:lnTo>
                    <a:pt x="65818" y="7855"/>
                  </a:lnTo>
                  <a:lnTo>
                    <a:pt x="70549" y="6190"/>
                  </a:lnTo>
                  <a:lnTo>
                    <a:pt x="75607" y="4126"/>
                  </a:lnTo>
                  <a:lnTo>
                    <a:pt x="79932" y="2751"/>
                  </a:lnTo>
                  <a:lnTo>
                    <a:pt x="83768" y="1834"/>
                  </a:lnTo>
                  <a:lnTo>
                    <a:pt x="87278" y="1222"/>
                  </a:lnTo>
                  <a:lnTo>
                    <a:pt x="91523" y="815"/>
                  </a:lnTo>
                  <a:lnTo>
                    <a:pt x="96258" y="543"/>
                  </a:lnTo>
                  <a:lnTo>
                    <a:pt x="105646" y="241"/>
                  </a:lnTo>
                  <a:lnTo>
                    <a:pt x="119435" y="48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3" name="SMARTPenAnnotation181"/>
            <p:cNvSpPr/>
            <p:nvPr/>
          </p:nvSpPr>
          <p:spPr>
            <a:xfrm>
              <a:off x="3166110" y="4157767"/>
              <a:ext cx="94298" cy="111338"/>
            </a:xfrm>
            <a:custGeom>
              <a:avLst/>
              <a:gdLst/>
              <a:ahLst/>
              <a:cxnLst/>
              <a:rect l="0" t="0" r="0" b="0"/>
              <a:pathLst>
                <a:path w="94298" h="111338">
                  <a:moveTo>
                    <a:pt x="0" y="8468"/>
                  </a:moveTo>
                  <a:lnTo>
                    <a:pt x="45827" y="8468"/>
                  </a:lnTo>
                  <a:lnTo>
                    <a:pt x="48649" y="7515"/>
                  </a:lnTo>
                  <a:lnTo>
                    <a:pt x="51482" y="5928"/>
                  </a:lnTo>
                  <a:lnTo>
                    <a:pt x="54324" y="3917"/>
                  </a:lnTo>
                  <a:lnTo>
                    <a:pt x="57171" y="2576"/>
                  </a:lnTo>
                  <a:lnTo>
                    <a:pt x="60021" y="1682"/>
                  </a:lnTo>
                  <a:lnTo>
                    <a:pt x="66889" y="248"/>
                  </a:lnTo>
                  <a:lnTo>
                    <a:pt x="68405" y="131"/>
                  </a:lnTo>
                  <a:lnTo>
                    <a:pt x="70368" y="52"/>
                  </a:lnTo>
                  <a:lnTo>
                    <a:pt x="72629" y="0"/>
                  </a:lnTo>
                  <a:lnTo>
                    <a:pt x="75089" y="917"/>
                  </a:lnTo>
                  <a:lnTo>
                    <a:pt x="77682" y="2482"/>
                  </a:lnTo>
                  <a:lnTo>
                    <a:pt x="84136" y="7285"/>
                  </a:lnTo>
                  <a:lnTo>
                    <a:pt x="85618" y="7679"/>
                  </a:lnTo>
                  <a:lnTo>
                    <a:pt x="87559" y="7942"/>
                  </a:lnTo>
                  <a:lnTo>
                    <a:pt x="92966" y="8364"/>
                  </a:lnTo>
                  <a:lnTo>
                    <a:pt x="93410" y="9351"/>
                  </a:lnTo>
                  <a:lnTo>
                    <a:pt x="93705" y="10961"/>
                  </a:lnTo>
                  <a:lnTo>
                    <a:pt x="94262" y="16685"/>
                  </a:lnTo>
                  <a:lnTo>
                    <a:pt x="94297" y="38276"/>
                  </a:lnTo>
                  <a:lnTo>
                    <a:pt x="93344" y="40722"/>
                  </a:lnTo>
                  <a:lnTo>
                    <a:pt x="91757" y="43306"/>
                  </a:lnTo>
                  <a:lnTo>
                    <a:pt x="89746" y="45981"/>
                  </a:lnTo>
                  <a:lnTo>
                    <a:pt x="88406" y="48716"/>
                  </a:lnTo>
                  <a:lnTo>
                    <a:pt x="87512" y="51493"/>
                  </a:lnTo>
                  <a:lnTo>
                    <a:pt x="86916" y="54296"/>
                  </a:lnTo>
                  <a:lnTo>
                    <a:pt x="85567" y="57117"/>
                  </a:lnTo>
                  <a:lnTo>
                    <a:pt x="83714" y="59951"/>
                  </a:lnTo>
                  <a:lnTo>
                    <a:pt x="81527" y="62792"/>
                  </a:lnTo>
                  <a:lnTo>
                    <a:pt x="79116" y="65639"/>
                  </a:lnTo>
                  <a:lnTo>
                    <a:pt x="76556" y="68489"/>
                  </a:lnTo>
                  <a:lnTo>
                    <a:pt x="73897" y="71342"/>
                  </a:lnTo>
                  <a:lnTo>
                    <a:pt x="72125" y="74197"/>
                  </a:lnTo>
                  <a:lnTo>
                    <a:pt x="70943" y="77052"/>
                  </a:lnTo>
                  <a:lnTo>
                    <a:pt x="70155" y="79908"/>
                  </a:lnTo>
                  <a:lnTo>
                    <a:pt x="68678" y="82765"/>
                  </a:lnTo>
                  <a:lnTo>
                    <a:pt x="66740" y="85622"/>
                  </a:lnTo>
                  <a:lnTo>
                    <a:pt x="64496" y="88478"/>
                  </a:lnTo>
                  <a:lnTo>
                    <a:pt x="63000" y="91336"/>
                  </a:lnTo>
                  <a:lnTo>
                    <a:pt x="62002" y="94193"/>
                  </a:lnTo>
                  <a:lnTo>
                    <a:pt x="61337" y="97050"/>
                  </a:lnTo>
                  <a:lnTo>
                    <a:pt x="59941" y="98955"/>
                  </a:lnTo>
                  <a:lnTo>
                    <a:pt x="58058" y="100225"/>
                  </a:lnTo>
                  <a:lnTo>
                    <a:pt x="55850" y="101072"/>
                  </a:lnTo>
                  <a:lnTo>
                    <a:pt x="54378" y="102589"/>
                  </a:lnTo>
                  <a:lnTo>
                    <a:pt x="53397" y="104553"/>
                  </a:lnTo>
                  <a:lnTo>
                    <a:pt x="51822" y="109997"/>
                  </a:lnTo>
                  <a:lnTo>
                    <a:pt x="50740" y="110444"/>
                  </a:lnTo>
                  <a:lnTo>
                    <a:pt x="49067" y="110742"/>
                  </a:lnTo>
                  <a:lnTo>
                    <a:pt x="42862" y="1113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4" name="SMARTPenAnnotation182"/>
            <p:cNvSpPr/>
            <p:nvPr/>
          </p:nvSpPr>
          <p:spPr>
            <a:xfrm>
              <a:off x="3200400" y="4209097"/>
              <a:ext cx="94298" cy="8574"/>
            </a:xfrm>
            <a:custGeom>
              <a:avLst/>
              <a:gdLst/>
              <a:ahLst/>
              <a:cxnLst/>
              <a:rect l="0" t="0" r="0" b="0"/>
              <a:pathLst>
                <a:path w="94298" h="8574">
                  <a:moveTo>
                    <a:pt x="0" y="0"/>
                  </a:moveTo>
                  <a:lnTo>
                    <a:pt x="28692" y="0"/>
                  </a:lnTo>
                  <a:lnTo>
                    <a:pt x="31511" y="953"/>
                  </a:lnTo>
                  <a:lnTo>
                    <a:pt x="34342" y="2540"/>
                  </a:lnTo>
                  <a:lnTo>
                    <a:pt x="37182" y="4551"/>
                  </a:lnTo>
                  <a:lnTo>
                    <a:pt x="40981" y="5891"/>
                  </a:lnTo>
                  <a:lnTo>
                    <a:pt x="45418" y="6785"/>
                  </a:lnTo>
                  <a:lnTo>
                    <a:pt x="50281" y="7381"/>
                  </a:lnTo>
                  <a:lnTo>
                    <a:pt x="54475" y="7778"/>
                  </a:lnTo>
                  <a:lnTo>
                    <a:pt x="58224" y="8043"/>
                  </a:lnTo>
                  <a:lnTo>
                    <a:pt x="61676" y="8219"/>
                  </a:lnTo>
                  <a:lnTo>
                    <a:pt x="68051" y="8416"/>
                  </a:lnTo>
                  <a:lnTo>
                    <a:pt x="79535" y="8526"/>
                  </a:lnTo>
                  <a:lnTo>
                    <a:pt x="94297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9769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33" t="37676" r="27499"/>
          <a:stretch/>
        </p:blipFill>
        <p:spPr bwMode="auto">
          <a:xfrm>
            <a:off x="828193" y="822960"/>
            <a:ext cx="7487615" cy="521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MARTPenAnnotation42"/>
          <p:cNvSpPr/>
          <p:nvPr/>
        </p:nvSpPr>
        <p:spPr>
          <a:xfrm>
            <a:off x="4820605" y="4294822"/>
            <a:ext cx="180011" cy="247377"/>
          </a:xfrm>
          <a:custGeom>
            <a:avLst/>
            <a:gdLst/>
            <a:ahLst/>
            <a:cxnLst/>
            <a:rect l="0" t="0" r="0" b="0"/>
            <a:pathLst>
              <a:path w="180011" h="247377">
                <a:moveTo>
                  <a:pt x="137157" y="8573"/>
                </a:moveTo>
                <a:lnTo>
                  <a:pt x="90213" y="8573"/>
                </a:lnTo>
                <a:lnTo>
                  <a:pt x="87764" y="9525"/>
                </a:lnTo>
                <a:lnTo>
                  <a:pt x="82502" y="13123"/>
                </a:lnTo>
                <a:lnTo>
                  <a:pt x="76988" y="15358"/>
                </a:lnTo>
                <a:lnTo>
                  <a:pt x="71363" y="16351"/>
                </a:lnTo>
                <a:lnTo>
                  <a:pt x="68529" y="16615"/>
                </a:lnTo>
                <a:lnTo>
                  <a:pt x="65688" y="16792"/>
                </a:lnTo>
                <a:lnTo>
                  <a:pt x="62841" y="17862"/>
                </a:lnTo>
                <a:lnTo>
                  <a:pt x="59990" y="19528"/>
                </a:lnTo>
                <a:lnTo>
                  <a:pt x="57138" y="21592"/>
                </a:lnTo>
                <a:lnTo>
                  <a:pt x="54283" y="22967"/>
                </a:lnTo>
                <a:lnTo>
                  <a:pt x="51428" y="23884"/>
                </a:lnTo>
                <a:lnTo>
                  <a:pt x="48571" y="24495"/>
                </a:lnTo>
                <a:lnTo>
                  <a:pt x="45715" y="25855"/>
                </a:lnTo>
                <a:lnTo>
                  <a:pt x="42858" y="27714"/>
                </a:lnTo>
                <a:lnTo>
                  <a:pt x="40001" y="29906"/>
                </a:lnTo>
                <a:lnTo>
                  <a:pt x="37144" y="31368"/>
                </a:lnTo>
                <a:lnTo>
                  <a:pt x="34287" y="32342"/>
                </a:lnTo>
                <a:lnTo>
                  <a:pt x="31429" y="32991"/>
                </a:lnTo>
                <a:lnTo>
                  <a:pt x="29524" y="34377"/>
                </a:lnTo>
                <a:lnTo>
                  <a:pt x="28254" y="36253"/>
                </a:lnTo>
                <a:lnTo>
                  <a:pt x="27407" y="38456"/>
                </a:lnTo>
                <a:lnTo>
                  <a:pt x="25891" y="39925"/>
                </a:lnTo>
                <a:lnTo>
                  <a:pt x="23927" y="40904"/>
                </a:lnTo>
                <a:lnTo>
                  <a:pt x="21665" y="41557"/>
                </a:lnTo>
                <a:lnTo>
                  <a:pt x="16612" y="44822"/>
                </a:lnTo>
                <a:lnTo>
                  <a:pt x="10159" y="50129"/>
                </a:lnTo>
                <a:lnTo>
                  <a:pt x="9628" y="51517"/>
                </a:lnTo>
                <a:lnTo>
                  <a:pt x="8663" y="59137"/>
                </a:lnTo>
                <a:lnTo>
                  <a:pt x="8575" y="66742"/>
                </a:lnTo>
                <a:lnTo>
                  <a:pt x="8570" y="75929"/>
                </a:lnTo>
                <a:lnTo>
                  <a:pt x="9522" y="76337"/>
                </a:lnTo>
                <a:lnTo>
                  <a:pt x="13120" y="76790"/>
                </a:lnTo>
                <a:lnTo>
                  <a:pt x="15413" y="77863"/>
                </a:lnTo>
                <a:lnTo>
                  <a:pt x="20501" y="81596"/>
                </a:lnTo>
                <a:lnTo>
                  <a:pt x="25637" y="85862"/>
                </a:lnTo>
                <a:lnTo>
                  <a:pt x="29808" y="89913"/>
                </a:lnTo>
                <a:lnTo>
                  <a:pt x="32253" y="91375"/>
                </a:lnTo>
                <a:lnTo>
                  <a:pt x="37510" y="92998"/>
                </a:lnTo>
                <a:lnTo>
                  <a:pt x="43022" y="93720"/>
                </a:lnTo>
                <a:lnTo>
                  <a:pt x="45826" y="93913"/>
                </a:lnTo>
                <a:lnTo>
                  <a:pt x="48647" y="94994"/>
                </a:lnTo>
                <a:lnTo>
                  <a:pt x="51480" y="96667"/>
                </a:lnTo>
                <a:lnTo>
                  <a:pt x="54322" y="98735"/>
                </a:lnTo>
                <a:lnTo>
                  <a:pt x="57168" y="100113"/>
                </a:lnTo>
                <a:lnTo>
                  <a:pt x="60019" y="101032"/>
                </a:lnTo>
                <a:lnTo>
                  <a:pt x="62872" y="101645"/>
                </a:lnTo>
                <a:lnTo>
                  <a:pt x="65726" y="103006"/>
                </a:lnTo>
                <a:lnTo>
                  <a:pt x="68581" y="104866"/>
                </a:lnTo>
                <a:lnTo>
                  <a:pt x="71437" y="107058"/>
                </a:lnTo>
                <a:lnTo>
                  <a:pt x="75246" y="108519"/>
                </a:lnTo>
                <a:lnTo>
                  <a:pt x="79691" y="109494"/>
                </a:lnTo>
                <a:lnTo>
                  <a:pt x="84559" y="110144"/>
                </a:lnTo>
                <a:lnTo>
                  <a:pt x="88757" y="111529"/>
                </a:lnTo>
                <a:lnTo>
                  <a:pt x="92508" y="113405"/>
                </a:lnTo>
                <a:lnTo>
                  <a:pt x="95961" y="115609"/>
                </a:lnTo>
                <a:lnTo>
                  <a:pt x="99216" y="117077"/>
                </a:lnTo>
                <a:lnTo>
                  <a:pt x="102337" y="118057"/>
                </a:lnTo>
                <a:lnTo>
                  <a:pt x="105372" y="118710"/>
                </a:lnTo>
                <a:lnTo>
                  <a:pt x="108347" y="120097"/>
                </a:lnTo>
                <a:lnTo>
                  <a:pt x="111283" y="121975"/>
                </a:lnTo>
                <a:lnTo>
                  <a:pt x="114193" y="124179"/>
                </a:lnTo>
                <a:lnTo>
                  <a:pt x="117085" y="126601"/>
                </a:lnTo>
                <a:lnTo>
                  <a:pt x="119965" y="129168"/>
                </a:lnTo>
                <a:lnTo>
                  <a:pt x="126882" y="135581"/>
                </a:lnTo>
                <a:lnTo>
                  <a:pt x="132631" y="141243"/>
                </a:lnTo>
                <a:lnTo>
                  <a:pt x="134139" y="143692"/>
                </a:lnTo>
                <a:lnTo>
                  <a:pt x="135816" y="148953"/>
                </a:lnTo>
                <a:lnTo>
                  <a:pt x="137216" y="150737"/>
                </a:lnTo>
                <a:lnTo>
                  <a:pt x="139101" y="151927"/>
                </a:lnTo>
                <a:lnTo>
                  <a:pt x="141310" y="152720"/>
                </a:lnTo>
                <a:lnTo>
                  <a:pt x="142784" y="154201"/>
                </a:lnTo>
                <a:lnTo>
                  <a:pt x="143766" y="156141"/>
                </a:lnTo>
                <a:lnTo>
                  <a:pt x="144857" y="160836"/>
                </a:lnTo>
                <a:lnTo>
                  <a:pt x="145342" y="166097"/>
                </a:lnTo>
                <a:lnTo>
                  <a:pt x="144518" y="168835"/>
                </a:lnTo>
                <a:lnTo>
                  <a:pt x="141064" y="174415"/>
                </a:lnTo>
                <a:lnTo>
                  <a:pt x="138894" y="180070"/>
                </a:lnTo>
                <a:lnTo>
                  <a:pt x="138314" y="182912"/>
                </a:lnTo>
                <a:lnTo>
                  <a:pt x="135132" y="188609"/>
                </a:lnTo>
                <a:lnTo>
                  <a:pt x="132949" y="191462"/>
                </a:lnTo>
                <a:lnTo>
                  <a:pt x="130524" y="197172"/>
                </a:lnTo>
                <a:lnTo>
                  <a:pt x="129878" y="200028"/>
                </a:lnTo>
                <a:lnTo>
                  <a:pt x="126619" y="205741"/>
                </a:lnTo>
                <a:lnTo>
                  <a:pt x="121996" y="211456"/>
                </a:lnTo>
                <a:lnTo>
                  <a:pt x="116766" y="217170"/>
                </a:lnTo>
                <a:lnTo>
                  <a:pt x="113086" y="220028"/>
                </a:lnTo>
                <a:lnTo>
                  <a:pt x="108727" y="222885"/>
                </a:lnTo>
                <a:lnTo>
                  <a:pt x="97145" y="229765"/>
                </a:lnTo>
                <a:lnTo>
                  <a:pt x="90482" y="233245"/>
                </a:lnTo>
                <a:lnTo>
                  <a:pt x="86038" y="235507"/>
                </a:lnTo>
                <a:lnTo>
                  <a:pt x="82122" y="237015"/>
                </a:lnTo>
                <a:lnTo>
                  <a:pt x="78560" y="238020"/>
                </a:lnTo>
                <a:lnTo>
                  <a:pt x="75232" y="238690"/>
                </a:lnTo>
                <a:lnTo>
                  <a:pt x="72061" y="239136"/>
                </a:lnTo>
                <a:lnTo>
                  <a:pt x="68995" y="239435"/>
                </a:lnTo>
                <a:lnTo>
                  <a:pt x="65998" y="239633"/>
                </a:lnTo>
                <a:lnTo>
                  <a:pt x="62095" y="240718"/>
                </a:lnTo>
                <a:lnTo>
                  <a:pt x="57588" y="242394"/>
                </a:lnTo>
                <a:lnTo>
                  <a:pt x="45769" y="247376"/>
                </a:lnTo>
                <a:lnTo>
                  <a:pt x="43847" y="246832"/>
                </a:lnTo>
                <a:lnTo>
                  <a:pt x="39171" y="243688"/>
                </a:lnTo>
                <a:lnTo>
                  <a:pt x="33918" y="241656"/>
                </a:lnTo>
                <a:lnTo>
                  <a:pt x="28408" y="240753"/>
                </a:lnTo>
                <a:lnTo>
                  <a:pt x="22784" y="240351"/>
                </a:lnTo>
                <a:lnTo>
                  <a:pt x="18814" y="240125"/>
                </a:lnTo>
                <a:lnTo>
                  <a:pt x="15345" y="237532"/>
                </a:lnTo>
                <a:lnTo>
                  <a:pt x="13086" y="235508"/>
                </a:lnTo>
                <a:lnTo>
                  <a:pt x="11581" y="233205"/>
                </a:lnTo>
                <a:lnTo>
                  <a:pt x="9908" y="228107"/>
                </a:lnTo>
                <a:lnTo>
                  <a:pt x="8509" y="226366"/>
                </a:lnTo>
                <a:lnTo>
                  <a:pt x="6625" y="225206"/>
                </a:lnTo>
                <a:lnTo>
                  <a:pt x="4415" y="224432"/>
                </a:lnTo>
                <a:lnTo>
                  <a:pt x="2943" y="222964"/>
                </a:lnTo>
                <a:lnTo>
                  <a:pt x="1961" y="221033"/>
                </a:lnTo>
                <a:lnTo>
                  <a:pt x="385" y="215640"/>
                </a:lnTo>
                <a:lnTo>
                  <a:pt x="74" y="208683"/>
                </a:lnTo>
                <a:lnTo>
                  <a:pt x="0" y="201304"/>
                </a:lnTo>
                <a:lnTo>
                  <a:pt x="951" y="198973"/>
                </a:lnTo>
                <a:lnTo>
                  <a:pt x="4548" y="193843"/>
                </a:lnTo>
                <a:lnTo>
                  <a:pt x="6841" y="192094"/>
                </a:lnTo>
                <a:lnTo>
                  <a:pt x="9323" y="190927"/>
                </a:lnTo>
                <a:lnTo>
                  <a:pt x="11929" y="190150"/>
                </a:lnTo>
                <a:lnTo>
                  <a:pt x="13667" y="188679"/>
                </a:lnTo>
                <a:lnTo>
                  <a:pt x="14825" y="186746"/>
                </a:lnTo>
                <a:lnTo>
                  <a:pt x="15597" y="184505"/>
                </a:lnTo>
                <a:lnTo>
                  <a:pt x="18996" y="179475"/>
                </a:lnTo>
                <a:lnTo>
                  <a:pt x="23681" y="174064"/>
                </a:lnTo>
                <a:lnTo>
                  <a:pt x="28938" y="168485"/>
                </a:lnTo>
                <a:lnTo>
                  <a:pt x="45749" y="151438"/>
                </a:lnTo>
                <a:lnTo>
                  <a:pt x="48596" y="149536"/>
                </a:lnTo>
                <a:lnTo>
                  <a:pt x="51447" y="148269"/>
                </a:lnTo>
                <a:lnTo>
                  <a:pt x="54299" y="147423"/>
                </a:lnTo>
                <a:lnTo>
                  <a:pt x="58106" y="145907"/>
                </a:lnTo>
                <a:lnTo>
                  <a:pt x="62549" y="143944"/>
                </a:lnTo>
                <a:lnTo>
                  <a:pt x="67416" y="141683"/>
                </a:lnTo>
                <a:lnTo>
                  <a:pt x="71613" y="139223"/>
                </a:lnTo>
                <a:lnTo>
                  <a:pt x="75364" y="136630"/>
                </a:lnTo>
                <a:lnTo>
                  <a:pt x="78816" y="133949"/>
                </a:lnTo>
                <a:lnTo>
                  <a:pt x="82071" y="131209"/>
                </a:lnTo>
                <a:lnTo>
                  <a:pt x="85193" y="128431"/>
                </a:lnTo>
                <a:lnTo>
                  <a:pt x="91202" y="122803"/>
                </a:lnTo>
                <a:lnTo>
                  <a:pt x="97048" y="117126"/>
                </a:lnTo>
                <a:lnTo>
                  <a:pt x="100892" y="114280"/>
                </a:lnTo>
                <a:lnTo>
                  <a:pt x="105360" y="111429"/>
                </a:lnTo>
                <a:lnTo>
                  <a:pt x="110244" y="108576"/>
                </a:lnTo>
                <a:lnTo>
                  <a:pt x="114453" y="105722"/>
                </a:lnTo>
                <a:lnTo>
                  <a:pt x="118211" y="102866"/>
                </a:lnTo>
                <a:lnTo>
                  <a:pt x="121669" y="100010"/>
                </a:lnTo>
                <a:lnTo>
                  <a:pt x="124927" y="97153"/>
                </a:lnTo>
                <a:lnTo>
                  <a:pt x="128051" y="94296"/>
                </a:lnTo>
                <a:lnTo>
                  <a:pt x="131086" y="91439"/>
                </a:lnTo>
                <a:lnTo>
                  <a:pt x="134063" y="89534"/>
                </a:lnTo>
                <a:lnTo>
                  <a:pt x="136999" y="88265"/>
                </a:lnTo>
                <a:lnTo>
                  <a:pt x="139909" y="87418"/>
                </a:lnTo>
                <a:lnTo>
                  <a:pt x="142802" y="85902"/>
                </a:lnTo>
                <a:lnTo>
                  <a:pt x="145683" y="83938"/>
                </a:lnTo>
                <a:lnTo>
                  <a:pt x="148556" y="81676"/>
                </a:lnTo>
                <a:lnTo>
                  <a:pt x="151424" y="79216"/>
                </a:lnTo>
                <a:lnTo>
                  <a:pt x="154289" y="76623"/>
                </a:lnTo>
                <a:lnTo>
                  <a:pt x="157150" y="73942"/>
                </a:lnTo>
                <a:lnTo>
                  <a:pt x="159058" y="71202"/>
                </a:lnTo>
                <a:lnTo>
                  <a:pt x="161179" y="65618"/>
                </a:lnTo>
                <a:lnTo>
                  <a:pt x="164661" y="59961"/>
                </a:lnTo>
                <a:lnTo>
                  <a:pt x="170107" y="53119"/>
                </a:lnTo>
                <a:lnTo>
                  <a:pt x="170851" y="49644"/>
                </a:lnTo>
                <a:lnTo>
                  <a:pt x="171050" y="47383"/>
                </a:lnTo>
                <a:lnTo>
                  <a:pt x="172134" y="44924"/>
                </a:lnTo>
                <a:lnTo>
                  <a:pt x="177260" y="37864"/>
                </a:lnTo>
                <a:lnTo>
                  <a:pt x="178793" y="35879"/>
                </a:lnTo>
                <a:lnTo>
                  <a:pt x="179475" y="32456"/>
                </a:lnTo>
                <a:lnTo>
                  <a:pt x="179858" y="25174"/>
                </a:lnTo>
                <a:lnTo>
                  <a:pt x="179972" y="16984"/>
                </a:lnTo>
                <a:lnTo>
                  <a:pt x="180010" y="5684"/>
                </a:lnTo>
                <a:lnTo>
                  <a:pt x="179061" y="3789"/>
                </a:lnTo>
                <a:lnTo>
                  <a:pt x="177475" y="2526"/>
                </a:lnTo>
                <a:lnTo>
                  <a:pt x="175466" y="1684"/>
                </a:lnTo>
                <a:lnTo>
                  <a:pt x="170694" y="749"/>
                </a:lnTo>
                <a:lnTo>
                  <a:pt x="164419" y="148"/>
                </a:lnTo>
                <a:lnTo>
                  <a:pt x="161021" y="66"/>
                </a:lnTo>
                <a:lnTo>
                  <a:pt x="10286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"/>
          <p:cNvSpPr/>
          <p:nvPr/>
        </p:nvSpPr>
        <p:spPr>
          <a:xfrm>
            <a:off x="3740467" y="2417445"/>
            <a:ext cx="1191579" cy="25718"/>
          </a:xfrm>
          <a:custGeom>
            <a:avLst/>
            <a:gdLst/>
            <a:ahLst/>
            <a:cxnLst/>
            <a:rect l="0" t="0" r="0" b="0"/>
            <a:pathLst>
              <a:path w="1191579" h="25718">
                <a:moveTo>
                  <a:pt x="0" y="25717"/>
                </a:moveTo>
                <a:lnTo>
                  <a:pt x="45731" y="25717"/>
                </a:lnTo>
                <a:lnTo>
                  <a:pt x="48585" y="24765"/>
                </a:lnTo>
                <a:lnTo>
                  <a:pt x="51440" y="23177"/>
                </a:lnTo>
                <a:lnTo>
                  <a:pt x="54295" y="21166"/>
                </a:lnTo>
                <a:lnTo>
                  <a:pt x="58105" y="19825"/>
                </a:lnTo>
                <a:lnTo>
                  <a:pt x="62549" y="18932"/>
                </a:lnTo>
                <a:lnTo>
                  <a:pt x="67417" y="18336"/>
                </a:lnTo>
                <a:lnTo>
                  <a:pt x="75365" y="17674"/>
                </a:lnTo>
                <a:lnTo>
                  <a:pt x="110247" y="17154"/>
                </a:lnTo>
                <a:lnTo>
                  <a:pt x="138470" y="17145"/>
                </a:lnTo>
                <a:lnTo>
                  <a:pt x="142796" y="16193"/>
                </a:lnTo>
                <a:lnTo>
                  <a:pt x="147585" y="14605"/>
                </a:lnTo>
                <a:lnTo>
                  <a:pt x="152682" y="12594"/>
                </a:lnTo>
                <a:lnTo>
                  <a:pt x="157986" y="11253"/>
                </a:lnTo>
                <a:lnTo>
                  <a:pt x="163426" y="10360"/>
                </a:lnTo>
                <a:lnTo>
                  <a:pt x="168958" y="9764"/>
                </a:lnTo>
                <a:lnTo>
                  <a:pt x="177645" y="9102"/>
                </a:lnTo>
                <a:lnTo>
                  <a:pt x="211818" y="8603"/>
                </a:lnTo>
                <a:lnTo>
                  <a:pt x="238396" y="8575"/>
                </a:lnTo>
                <a:lnTo>
                  <a:pt x="242751" y="7621"/>
                </a:lnTo>
                <a:lnTo>
                  <a:pt x="246606" y="6033"/>
                </a:lnTo>
                <a:lnTo>
                  <a:pt x="250129" y="4022"/>
                </a:lnTo>
                <a:lnTo>
                  <a:pt x="254383" y="2681"/>
                </a:lnTo>
                <a:lnTo>
                  <a:pt x="259124" y="1787"/>
                </a:lnTo>
                <a:lnTo>
                  <a:pt x="264189" y="1191"/>
                </a:lnTo>
                <a:lnTo>
                  <a:pt x="274897" y="529"/>
                </a:lnTo>
                <a:lnTo>
                  <a:pt x="309808" y="31"/>
                </a:lnTo>
                <a:lnTo>
                  <a:pt x="811562" y="0"/>
                </a:lnTo>
                <a:lnTo>
                  <a:pt x="816314" y="952"/>
                </a:lnTo>
                <a:lnTo>
                  <a:pt x="820434" y="2540"/>
                </a:lnTo>
                <a:lnTo>
                  <a:pt x="824134" y="4550"/>
                </a:lnTo>
                <a:lnTo>
                  <a:pt x="828505" y="5891"/>
                </a:lnTo>
                <a:lnTo>
                  <a:pt x="833324" y="6785"/>
                </a:lnTo>
                <a:lnTo>
                  <a:pt x="838442" y="7380"/>
                </a:lnTo>
                <a:lnTo>
                  <a:pt x="849209" y="8042"/>
                </a:lnTo>
                <a:lnTo>
                  <a:pt x="867092" y="8467"/>
                </a:lnTo>
                <a:lnTo>
                  <a:pt x="871431" y="7550"/>
                </a:lnTo>
                <a:lnTo>
                  <a:pt x="876229" y="5985"/>
                </a:lnTo>
                <a:lnTo>
                  <a:pt x="881333" y="3990"/>
                </a:lnTo>
                <a:lnTo>
                  <a:pt x="886640" y="2660"/>
                </a:lnTo>
                <a:lnTo>
                  <a:pt x="892083" y="1773"/>
                </a:lnTo>
                <a:lnTo>
                  <a:pt x="897617" y="1182"/>
                </a:lnTo>
                <a:lnTo>
                  <a:pt x="906306" y="525"/>
                </a:lnTo>
                <a:lnTo>
                  <a:pt x="940480" y="30"/>
                </a:lnTo>
                <a:lnTo>
                  <a:pt x="1143353" y="0"/>
                </a:lnTo>
                <a:lnTo>
                  <a:pt x="1146093" y="952"/>
                </a:lnTo>
                <a:lnTo>
                  <a:pt x="1148872" y="2540"/>
                </a:lnTo>
                <a:lnTo>
                  <a:pt x="1151677" y="4550"/>
                </a:lnTo>
                <a:lnTo>
                  <a:pt x="1154500" y="5891"/>
                </a:lnTo>
                <a:lnTo>
                  <a:pt x="1157334" y="6785"/>
                </a:lnTo>
                <a:lnTo>
                  <a:pt x="1164176" y="8219"/>
                </a:lnTo>
                <a:lnTo>
                  <a:pt x="1191578" y="8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4"/>
          <p:cNvSpPr/>
          <p:nvPr/>
        </p:nvSpPr>
        <p:spPr>
          <a:xfrm>
            <a:off x="4186342" y="2486388"/>
            <a:ext cx="291361" cy="153942"/>
          </a:xfrm>
          <a:custGeom>
            <a:avLst/>
            <a:gdLst/>
            <a:ahLst/>
            <a:cxnLst/>
            <a:rect l="0" t="0" r="0" b="0"/>
            <a:pathLst>
              <a:path w="291361" h="153942">
                <a:moveTo>
                  <a:pt x="8467" y="68217"/>
                </a:moveTo>
                <a:lnTo>
                  <a:pt x="1086" y="68217"/>
                </a:lnTo>
                <a:lnTo>
                  <a:pt x="689" y="67264"/>
                </a:lnTo>
                <a:lnTo>
                  <a:pt x="248" y="63666"/>
                </a:lnTo>
                <a:lnTo>
                  <a:pt x="0" y="60836"/>
                </a:lnTo>
                <a:lnTo>
                  <a:pt x="917" y="60439"/>
                </a:lnTo>
                <a:lnTo>
                  <a:pt x="4477" y="59997"/>
                </a:lnTo>
                <a:lnTo>
                  <a:pt x="5807" y="58927"/>
                </a:lnTo>
                <a:lnTo>
                  <a:pt x="6694" y="57261"/>
                </a:lnTo>
                <a:lnTo>
                  <a:pt x="8117" y="52294"/>
                </a:lnTo>
                <a:lnTo>
                  <a:pt x="10852" y="49075"/>
                </a:lnTo>
                <a:lnTo>
                  <a:pt x="12915" y="46883"/>
                </a:lnTo>
                <a:lnTo>
                  <a:pt x="14290" y="44469"/>
                </a:lnTo>
                <a:lnTo>
                  <a:pt x="15206" y="41908"/>
                </a:lnTo>
                <a:lnTo>
                  <a:pt x="15818" y="39247"/>
                </a:lnTo>
                <a:lnTo>
                  <a:pt x="18130" y="36521"/>
                </a:lnTo>
                <a:lnTo>
                  <a:pt x="21577" y="33751"/>
                </a:lnTo>
                <a:lnTo>
                  <a:pt x="25779" y="30952"/>
                </a:lnTo>
                <a:lnTo>
                  <a:pt x="29534" y="28134"/>
                </a:lnTo>
                <a:lnTo>
                  <a:pt x="32989" y="25302"/>
                </a:lnTo>
                <a:lnTo>
                  <a:pt x="36245" y="22462"/>
                </a:lnTo>
                <a:lnTo>
                  <a:pt x="39369" y="20569"/>
                </a:lnTo>
                <a:lnTo>
                  <a:pt x="48315" y="16951"/>
                </a:lnTo>
                <a:lnTo>
                  <a:pt x="54117" y="12729"/>
                </a:lnTo>
                <a:lnTo>
                  <a:pt x="59872" y="10218"/>
                </a:lnTo>
                <a:lnTo>
                  <a:pt x="66556" y="9102"/>
                </a:lnTo>
                <a:lnTo>
                  <a:pt x="71006" y="8804"/>
                </a:lnTo>
                <a:lnTo>
                  <a:pt x="75878" y="8606"/>
                </a:lnTo>
                <a:lnTo>
                  <a:pt x="80077" y="7521"/>
                </a:lnTo>
                <a:lnTo>
                  <a:pt x="87284" y="3776"/>
                </a:lnTo>
                <a:lnTo>
                  <a:pt x="96202" y="1476"/>
                </a:lnTo>
                <a:lnTo>
                  <a:pt x="101247" y="863"/>
                </a:lnTo>
                <a:lnTo>
                  <a:pt x="109393" y="182"/>
                </a:lnTo>
                <a:lnTo>
                  <a:pt x="112899" y="0"/>
                </a:lnTo>
                <a:lnTo>
                  <a:pt x="116188" y="831"/>
                </a:lnTo>
                <a:lnTo>
                  <a:pt x="124416" y="5600"/>
                </a:lnTo>
                <a:lnTo>
                  <a:pt x="126675" y="7049"/>
                </a:lnTo>
                <a:lnTo>
                  <a:pt x="130220" y="7694"/>
                </a:lnTo>
                <a:lnTo>
                  <a:pt x="132498" y="7865"/>
                </a:lnTo>
                <a:lnTo>
                  <a:pt x="134969" y="8932"/>
                </a:lnTo>
                <a:lnTo>
                  <a:pt x="140255" y="12658"/>
                </a:lnTo>
                <a:lnTo>
                  <a:pt x="142046" y="14985"/>
                </a:lnTo>
                <a:lnTo>
                  <a:pt x="143240" y="17489"/>
                </a:lnTo>
                <a:lnTo>
                  <a:pt x="144036" y="20111"/>
                </a:lnTo>
                <a:lnTo>
                  <a:pt x="144566" y="22811"/>
                </a:lnTo>
                <a:lnTo>
                  <a:pt x="144920" y="25564"/>
                </a:lnTo>
                <a:lnTo>
                  <a:pt x="145156" y="28351"/>
                </a:lnTo>
                <a:lnTo>
                  <a:pt x="146266" y="31162"/>
                </a:lnTo>
                <a:lnTo>
                  <a:pt x="147958" y="33988"/>
                </a:lnTo>
                <a:lnTo>
                  <a:pt x="150039" y="36826"/>
                </a:lnTo>
                <a:lnTo>
                  <a:pt x="150473" y="39669"/>
                </a:lnTo>
                <a:lnTo>
                  <a:pt x="149811" y="42517"/>
                </a:lnTo>
                <a:lnTo>
                  <a:pt x="146453" y="49382"/>
                </a:lnTo>
                <a:lnTo>
                  <a:pt x="143455" y="52861"/>
                </a:lnTo>
                <a:lnTo>
                  <a:pt x="141321" y="55122"/>
                </a:lnTo>
                <a:lnTo>
                  <a:pt x="139899" y="57582"/>
                </a:lnTo>
                <a:lnTo>
                  <a:pt x="138951" y="60174"/>
                </a:lnTo>
                <a:lnTo>
                  <a:pt x="138319" y="62855"/>
                </a:lnTo>
                <a:lnTo>
                  <a:pt x="136945" y="65595"/>
                </a:lnTo>
                <a:lnTo>
                  <a:pt x="135077" y="68374"/>
                </a:lnTo>
                <a:lnTo>
                  <a:pt x="132879" y="71179"/>
                </a:lnTo>
                <a:lnTo>
                  <a:pt x="131414" y="74001"/>
                </a:lnTo>
                <a:lnTo>
                  <a:pt x="130437" y="76836"/>
                </a:lnTo>
                <a:lnTo>
                  <a:pt x="129785" y="79678"/>
                </a:lnTo>
                <a:lnTo>
                  <a:pt x="128398" y="82525"/>
                </a:lnTo>
                <a:lnTo>
                  <a:pt x="126521" y="85375"/>
                </a:lnTo>
                <a:lnTo>
                  <a:pt x="124318" y="88228"/>
                </a:lnTo>
                <a:lnTo>
                  <a:pt x="122848" y="91083"/>
                </a:lnTo>
                <a:lnTo>
                  <a:pt x="121869" y="93938"/>
                </a:lnTo>
                <a:lnTo>
                  <a:pt x="121216" y="96794"/>
                </a:lnTo>
                <a:lnTo>
                  <a:pt x="119828" y="98698"/>
                </a:lnTo>
                <a:lnTo>
                  <a:pt x="117951" y="99968"/>
                </a:lnTo>
                <a:lnTo>
                  <a:pt x="115746" y="100814"/>
                </a:lnTo>
                <a:lnTo>
                  <a:pt x="114276" y="102331"/>
                </a:lnTo>
                <a:lnTo>
                  <a:pt x="113297" y="104294"/>
                </a:lnTo>
                <a:lnTo>
                  <a:pt x="112644" y="106556"/>
                </a:lnTo>
                <a:lnTo>
                  <a:pt x="111256" y="108064"/>
                </a:lnTo>
                <a:lnTo>
                  <a:pt x="109378" y="109069"/>
                </a:lnTo>
                <a:lnTo>
                  <a:pt x="107174" y="109739"/>
                </a:lnTo>
                <a:lnTo>
                  <a:pt x="105704" y="111138"/>
                </a:lnTo>
                <a:lnTo>
                  <a:pt x="104724" y="113023"/>
                </a:lnTo>
                <a:lnTo>
                  <a:pt x="104072" y="115233"/>
                </a:lnTo>
                <a:lnTo>
                  <a:pt x="102683" y="117658"/>
                </a:lnTo>
                <a:lnTo>
                  <a:pt x="100806" y="120228"/>
                </a:lnTo>
                <a:lnTo>
                  <a:pt x="95499" y="126644"/>
                </a:lnTo>
                <a:lnTo>
                  <a:pt x="94111" y="127171"/>
                </a:lnTo>
                <a:lnTo>
                  <a:pt x="90029" y="127756"/>
                </a:lnTo>
                <a:lnTo>
                  <a:pt x="88559" y="128864"/>
                </a:lnTo>
                <a:lnTo>
                  <a:pt x="87580" y="130556"/>
                </a:lnTo>
                <a:lnTo>
                  <a:pt x="85735" y="136431"/>
                </a:lnTo>
                <a:lnTo>
                  <a:pt x="85654" y="141239"/>
                </a:lnTo>
                <a:lnTo>
                  <a:pt x="85620" y="153911"/>
                </a:lnTo>
                <a:lnTo>
                  <a:pt x="113400" y="153941"/>
                </a:lnTo>
                <a:lnTo>
                  <a:pt x="116523" y="152989"/>
                </a:lnTo>
                <a:lnTo>
                  <a:pt x="122532" y="149391"/>
                </a:lnTo>
                <a:lnTo>
                  <a:pt x="130918" y="147156"/>
                </a:lnTo>
                <a:lnTo>
                  <a:pt x="135821" y="146561"/>
                </a:lnTo>
                <a:lnTo>
                  <a:pt x="140995" y="145211"/>
                </a:lnTo>
                <a:lnTo>
                  <a:pt x="146349" y="143359"/>
                </a:lnTo>
                <a:lnTo>
                  <a:pt x="151823" y="141171"/>
                </a:lnTo>
                <a:lnTo>
                  <a:pt x="157378" y="139713"/>
                </a:lnTo>
                <a:lnTo>
                  <a:pt x="162987" y="138741"/>
                </a:lnTo>
                <a:lnTo>
                  <a:pt x="168630" y="138093"/>
                </a:lnTo>
                <a:lnTo>
                  <a:pt x="177441" y="137373"/>
                </a:lnTo>
                <a:lnTo>
                  <a:pt x="181124" y="137181"/>
                </a:lnTo>
                <a:lnTo>
                  <a:pt x="186437" y="136100"/>
                </a:lnTo>
                <a:lnTo>
                  <a:pt x="192836" y="134427"/>
                </a:lnTo>
                <a:lnTo>
                  <a:pt x="199960" y="132359"/>
                </a:lnTo>
                <a:lnTo>
                  <a:pt x="206614" y="130981"/>
                </a:lnTo>
                <a:lnTo>
                  <a:pt x="212955" y="130062"/>
                </a:lnTo>
                <a:lnTo>
                  <a:pt x="219087" y="129450"/>
                </a:lnTo>
                <a:lnTo>
                  <a:pt x="225081" y="128089"/>
                </a:lnTo>
                <a:lnTo>
                  <a:pt x="230982" y="126229"/>
                </a:lnTo>
                <a:lnTo>
                  <a:pt x="236820" y="124036"/>
                </a:lnTo>
                <a:lnTo>
                  <a:pt x="245847" y="121600"/>
                </a:lnTo>
                <a:lnTo>
                  <a:pt x="253035" y="120518"/>
                </a:lnTo>
                <a:lnTo>
                  <a:pt x="259404" y="120036"/>
                </a:lnTo>
                <a:lnTo>
                  <a:pt x="268345" y="119766"/>
                </a:lnTo>
                <a:lnTo>
                  <a:pt x="291360" y="1196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"/>
          <p:cNvSpPr/>
          <p:nvPr/>
        </p:nvSpPr>
        <p:spPr>
          <a:xfrm>
            <a:off x="3774757" y="4071937"/>
            <a:ext cx="8542" cy="111443"/>
          </a:xfrm>
          <a:custGeom>
            <a:avLst/>
            <a:gdLst/>
            <a:ahLst/>
            <a:cxnLst/>
            <a:rect l="0" t="0" r="0" b="0"/>
            <a:pathLst>
              <a:path w="8542" h="111443">
                <a:moveTo>
                  <a:pt x="0" y="111442"/>
                </a:moveTo>
                <a:lnTo>
                  <a:pt x="0" y="52494"/>
                </a:lnTo>
                <a:lnTo>
                  <a:pt x="953" y="48331"/>
                </a:lnTo>
                <a:lnTo>
                  <a:pt x="2540" y="44603"/>
                </a:lnTo>
                <a:lnTo>
                  <a:pt x="4551" y="41166"/>
                </a:lnTo>
                <a:lnTo>
                  <a:pt x="5892" y="37921"/>
                </a:lnTo>
                <a:lnTo>
                  <a:pt x="6785" y="34806"/>
                </a:lnTo>
                <a:lnTo>
                  <a:pt x="8219" y="27513"/>
                </a:lnTo>
                <a:lnTo>
                  <a:pt x="8337" y="25962"/>
                </a:lnTo>
                <a:lnTo>
                  <a:pt x="8415" y="23976"/>
                </a:lnTo>
                <a:lnTo>
                  <a:pt x="8526" y="16629"/>
                </a:lnTo>
                <a:lnTo>
                  <a:pt x="8541" y="13943"/>
                </a:lnTo>
                <a:lnTo>
                  <a:pt x="7599" y="11201"/>
                </a:lnTo>
                <a:lnTo>
                  <a:pt x="6019" y="8420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6"/>
          <p:cNvSpPr/>
          <p:nvPr/>
        </p:nvSpPr>
        <p:spPr>
          <a:xfrm>
            <a:off x="3766184" y="3789045"/>
            <a:ext cx="1" cy="120016"/>
          </a:xfrm>
          <a:custGeom>
            <a:avLst/>
            <a:gdLst/>
            <a:ahLst/>
            <a:cxnLst/>
            <a:rect l="0" t="0" r="0" b="0"/>
            <a:pathLst>
              <a:path w="1" h="120016">
                <a:moveTo>
                  <a:pt x="0" y="120015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"/>
          <p:cNvSpPr/>
          <p:nvPr/>
        </p:nvSpPr>
        <p:spPr>
          <a:xfrm>
            <a:off x="3757612" y="3549015"/>
            <a:ext cx="8573" cy="137161"/>
          </a:xfrm>
          <a:custGeom>
            <a:avLst/>
            <a:gdLst/>
            <a:ahLst/>
            <a:cxnLst/>
            <a:rect l="0" t="0" r="0" b="0"/>
            <a:pathLst>
              <a:path w="8573" h="137161">
                <a:moveTo>
                  <a:pt x="0" y="137160"/>
                </a:moveTo>
                <a:lnTo>
                  <a:pt x="0" y="65729"/>
                </a:lnTo>
                <a:lnTo>
                  <a:pt x="953" y="61916"/>
                </a:lnTo>
                <a:lnTo>
                  <a:pt x="2540" y="57470"/>
                </a:lnTo>
                <a:lnTo>
                  <a:pt x="4551" y="52601"/>
                </a:lnTo>
                <a:lnTo>
                  <a:pt x="5892" y="48402"/>
                </a:lnTo>
                <a:lnTo>
                  <a:pt x="6785" y="44650"/>
                </a:lnTo>
                <a:lnTo>
                  <a:pt x="7381" y="41197"/>
                </a:lnTo>
                <a:lnTo>
                  <a:pt x="7778" y="37942"/>
                </a:lnTo>
                <a:lnTo>
                  <a:pt x="8043" y="34820"/>
                </a:lnTo>
                <a:lnTo>
                  <a:pt x="8219" y="31785"/>
                </a:lnTo>
                <a:lnTo>
                  <a:pt x="8415" y="25874"/>
                </a:lnTo>
                <a:lnTo>
                  <a:pt x="8542" y="14318"/>
                </a:lnTo>
                <a:lnTo>
                  <a:pt x="7599" y="12403"/>
                </a:lnTo>
                <a:lnTo>
                  <a:pt x="6019" y="11126"/>
                </a:lnTo>
                <a:lnTo>
                  <a:pt x="4013" y="10275"/>
                </a:lnTo>
                <a:lnTo>
                  <a:pt x="3627" y="8755"/>
                </a:lnTo>
                <a:lnTo>
                  <a:pt x="4323" y="6789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"/>
          <p:cNvSpPr/>
          <p:nvPr/>
        </p:nvSpPr>
        <p:spPr>
          <a:xfrm>
            <a:off x="3735549" y="3266122"/>
            <a:ext cx="22064" cy="197169"/>
          </a:xfrm>
          <a:custGeom>
            <a:avLst/>
            <a:gdLst/>
            <a:ahLst/>
            <a:cxnLst/>
            <a:rect l="0" t="0" r="0" b="0"/>
            <a:pathLst>
              <a:path w="22064" h="197169">
                <a:moveTo>
                  <a:pt x="22063" y="197168"/>
                </a:moveTo>
                <a:lnTo>
                  <a:pt x="22063" y="192617"/>
                </a:lnTo>
                <a:lnTo>
                  <a:pt x="21111" y="190324"/>
                </a:lnTo>
                <a:lnTo>
                  <a:pt x="19523" y="187842"/>
                </a:lnTo>
                <a:lnTo>
                  <a:pt x="14682" y="181567"/>
                </a:lnTo>
                <a:lnTo>
                  <a:pt x="14020" y="178169"/>
                </a:lnTo>
                <a:lnTo>
                  <a:pt x="13726" y="173484"/>
                </a:lnTo>
                <a:lnTo>
                  <a:pt x="13521" y="164462"/>
                </a:lnTo>
                <a:lnTo>
                  <a:pt x="12559" y="162982"/>
                </a:lnTo>
                <a:lnTo>
                  <a:pt x="10964" y="161042"/>
                </a:lnTo>
                <a:lnTo>
                  <a:pt x="8949" y="158796"/>
                </a:lnTo>
                <a:lnTo>
                  <a:pt x="7605" y="156347"/>
                </a:lnTo>
                <a:lnTo>
                  <a:pt x="6709" y="153761"/>
                </a:lnTo>
                <a:lnTo>
                  <a:pt x="6112" y="151085"/>
                </a:lnTo>
                <a:lnTo>
                  <a:pt x="5449" y="145572"/>
                </a:lnTo>
                <a:lnTo>
                  <a:pt x="5272" y="142768"/>
                </a:lnTo>
                <a:lnTo>
                  <a:pt x="6106" y="139946"/>
                </a:lnTo>
                <a:lnTo>
                  <a:pt x="7615" y="137112"/>
                </a:lnTo>
                <a:lnTo>
                  <a:pt x="9573" y="134271"/>
                </a:lnTo>
                <a:lnTo>
                  <a:pt x="10879" y="131424"/>
                </a:lnTo>
                <a:lnTo>
                  <a:pt x="11750" y="128573"/>
                </a:lnTo>
                <a:lnTo>
                  <a:pt x="12330" y="125720"/>
                </a:lnTo>
                <a:lnTo>
                  <a:pt x="12974" y="120011"/>
                </a:lnTo>
                <a:lnTo>
                  <a:pt x="13388" y="113135"/>
                </a:lnTo>
                <a:lnTo>
                  <a:pt x="13461" y="107393"/>
                </a:lnTo>
                <a:lnTo>
                  <a:pt x="13488" y="95886"/>
                </a:lnTo>
                <a:lnTo>
                  <a:pt x="12536" y="94404"/>
                </a:lnTo>
                <a:lnTo>
                  <a:pt x="10949" y="92464"/>
                </a:lnTo>
                <a:lnTo>
                  <a:pt x="8939" y="90218"/>
                </a:lnTo>
                <a:lnTo>
                  <a:pt x="7598" y="87767"/>
                </a:lnTo>
                <a:lnTo>
                  <a:pt x="6705" y="85182"/>
                </a:lnTo>
                <a:lnTo>
                  <a:pt x="6109" y="82505"/>
                </a:lnTo>
                <a:lnTo>
                  <a:pt x="5447" y="76992"/>
                </a:lnTo>
                <a:lnTo>
                  <a:pt x="5154" y="71366"/>
                </a:lnTo>
                <a:lnTo>
                  <a:pt x="5023" y="65691"/>
                </a:lnTo>
                <a:lnTo>
                  <a:pt x="4035" y="62844"/>
                </a:lnTo>
                <a:lnTo>
                  <a:pt x="2424" y="59993"/>
                </a:lnTo>
                <a:lnTo>
                  <a:pt x="398" y="57141"/>
                </a:lnTo>
                <a:lnTo>
                  <a:pt x="0" y="53334"/>
                </a:lnTo>
                <a:lnTo>
                  <a:pt x="687" y="48891"/>
                </a:lnTo>
                <a:lnTo>
                  <a:pt x="2097" y="44024"/>
                </a:lnTo>
                <a:lnTo>
                  <a:pt x="3037" y="39827"/>
                </a:lnTo>
                <a:lnTo>
                  <a:pt x="3664" y="36076"/>
                </a:lnTo>
                <a:lnTo>
                  <a:pt x="4082" y="32623"/>
                </a:lnTo>
                <a:lnTo>
                  <a:pt x="4361" y="29369"/>
                </a:lnTo>
                <a:lnTo>
                  <a:pt x="4671" y="23213"/>
                </a:lnTo>
                <a:lnTo>
                  <a:pt x="4808" y="17302"/>
                </a:lnTo>
                <a:lnTo>
                  <a:pt x="49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9"/>
          <p:cNvSpPr/>
          <p:nvPr/>
        </p:nvSpPr>
        <p:spPr>
          <a:xfrm>
            <a:off x="3740492" y="3137535"/>
            <a:ext cx="8548" cy="77153"/>
          </a:xfrm>
          <a:custGeom>
            <a:avLst/>
            <a:gdLst/>
            <a:ahLst/>
            <a:cxnLst/>
            <a:rect l="0" t="0" r="0" b="0"/>
            <a:pathLst>
              <a:path w="8548" h="77153">
                <a:moveTo>
                  <a:pt x="8547" y="77152"/>
                </a:moveTo>
                <a:lnTo>
                  <a:pt x="8547" y="72601"/>
                </a:lnTo>
                <a:lnTo>
                  <a:pt x="7595" y="71260"/>
                </a:lnTo>
                <a:lnTo>
                  <a:pt x="6008" y="70367"/>
                </a:lnTo>
                <a:lnTo>
                  <a:pt x="3997" y="69771"/>
                </a:lnTo>
                <a:lnTo>
                  <a:pt x="3609" y="68422"/>
                </a:lnTo>
                <a:lnTo>
                  <a:pt x="4303" y="66569"/>
                </a:lnTo>
                <a:lnTo>
                  <a:pt x="5717" y="64382"/>
                </a:lnTo>
                <a:lnTo>
                  <a:pt x="5708" y="61971"/>
                </a:lnTo>
                <a:lnTo>
                  <a:pt x="4750" y="59411"/>
                </a:lnTo>
                <a:lnTo>
                  <a:pt x="3158" y="56753"/>
                </a:lnTo>
                <a:lnTo>
                  <a:pt x="2097" y="54027"/>
                </a:lnTo>
                <a:lnTo>
                  <a:pt x="1390" y="51258"/>
                </a:lnTo>
                <a:lnTo>
                  <a:pt x="918" y="48460"/>
                </a:lnTo>
                <a:lnTo>
                  <a:pt x="604" y="45641"/>
                </a:lnTo>
                <a:lnTo>
                  <a:pt x="394" y="42810"/>
                </a:lnTo>
                <a:lnTo>
                  <a:pt x="254" y="39970"/>
                </a:lnTo>
                <a:lnTo>
                  <a:pt x="99" y="34274"/>
                </a:lnTo>
                <a:lnTo>
                  <a:pt x="0" y="18306"/>
                </a:lnTo>
                <a:lnTo>
                  <a:pt x="944" y="14109"/>
                </a:lnTo>
                <a:lnTo>
                  <a:pt x="2526" y="10358"/>
                </a:lnTo>
                <a:lnTo>
                  <a:pt x="854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0"/>
          <p:cNvSpPr/>
          <p:nvPr/>
        </p:nvSpPr>
        <p:spPr>
          <a:xfrm>
            <a:off x="3749039" y="2948939"/>
            <a:ext cx="1" cy="94299"/>
          </a:xfrm>
          <a:custGeom>
            <a:avLst/>
            <a:gdLst/>
            <a:ahLst/>
            <a:cxnLst/>
            <a:rect l="0" t="0" r="0" b="0"/>
            <a:pathLst>
              <a:path w="1" h="94299">
                <a:moveTo>
                  <a:pt x="0" y="94298"/>
                </a:moveTo>
                <a:lnTo>
                  <a:pt x="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"/>
          <p:cNvSpPr/>
          <p:nvPr/>
        </p:nvSpPr>
        <p:spPr>
          <a:xfrm>
            <a:off x="3749070" y="2794635"/>
            <a:ext cx="8543" cy="68580"/>
          </a:xfrm>
          <a:custGeom>
            <a:avLst/>
            <a:gdLst/>
            <a:ahLst/>
            <a:cxnLst/>
            <a:rect l="0" t="0" r="0" b="0"/>
            <a:pathLst>
              <a:path w="8543" h="68580">
                <a:moveTo>
                  <a:pt x="8542" y="68579"/>
                </a:moveTo>
                <a:lnTo>
                  <a:pt x="8542" y="60360"/>
                </a:lnTo>
                <a:lnTo>
                  <a:pt x="6002" y="55084"/>
                </a:lnTo>
                <a:lnTo>
                  <a:pt x="3992" y="51010"/>
                </a:lnTo>
                <a:lnTo>
                  <a:pt x="2650" y="47341"/>
                </a:lnTo>
                <a:lnTo>
                  <a:pt x="1757" y="43943"/>
                </a:lnTo>
                <a:lnTo>
                  <a:pt x="1161" y="40726"/>
                </a:lnTo>
                <a:lnTo>
                  <a:pt x="764" y="37628"/>
                </a:lnTo>
                <a:lnTo>
                  <a:pt x="499" y="34610"/>
                </a:lnTo>
                <a:lnTo>
                  <a:pt x="323" y="31646"/>
                </a:lnTo>
                <a:lnTo>
                  <a:pt x="126" y="23272"/>
                </a:lnTo>
                <a:lnTo>
                  <a:pt x="0" y="6925"/>
                </a:lnTo>
                <a:lnTo>
                  <a:pt x="942" y="4617"/>
                </a:lnTo>
                <a:lnTo>
                  <a:pt x="2523" y="3077"/>
                </a:lnTo>
                <a:lnTo>
                  <a:pt x="854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"/>
          <p:cNvSpPr/>
          <p:nvPr/>
        </p:nvSpPr>
        <p:spPr>
          <a:xfrm>
            <a:off x="3774757" y="2511742"/>
            <a:ext cx="8573" cy="171451"/>
          </a:xfrm>
          <a:custGeom>
            <a:avLst/>
            <a:gdLst/>
            <a:ahLst/>
            <a:cxnLst/>
            <a:rect l="0" t="0" r="0" b="0"/>
            <a:pathLst>
              <a:path w="8573" h="171451">
                <a:moveTo>
                  <a:pt x="0" y="171450"/>
                </a:moveTo>
                <a:lnTo>
                  <a:pt x="0" y="105298"/>
                </a:lnTo>
                <a:lnTo>
                  <a:pt x="953" y="99726"/>
                </a:lnTo>
                <a:lnTo>
                  <a:pt x="2540" y="94107"/>
                </a:lnTo>
                <a:lnTo>
                  <a:pt x="4551" y="88456"/>
                </a:lnTo>
                <a:lnTo>
                  <a:pt x="5892" y="82783"/>
                </a:lnTo>
                <a:lnTo>
                  <a:pt x="6785" y="77096"/>
                </a:lnTo>
                <a:lnTo>
                  <a:pt x="7381" y="71400"/>
                </a:lnTo>
                <a:lnTo>
                  <a:pt x="7778" y="66650"/>
                </a:lnTo>
                <a:lnTo>
                  <a:pt x="8043" y="62531"/>
                </a:lnTo>
                <a:lnTo>
                  <a:pt x="8337" y="55414"/>
                </a:lnTo>
                <a:lnTo>
                  <a:pt x="8503" y="46052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3"/>
          <p:cNvSpPr/>
          <p:nvPr/>
        </p:nvSpPr>
        <p:spPr>
          <a:xfrm>
            <a:off x="3869054" y="3207433"/>
            <a:ext cx="145714" cy="140448"/>
          </a:xfrm>
          <a:custGeom>
            <a:avLst/>
            <a:gdLst/>
            <a:ahLst/>
            <a:cxnLst/>
            <a:rect l="0" t="0" r="0" b="0"/>
            <a:pathLst>
              <a:path w="145714" h="140448">
                <a:moveTo>
                  <a:pt x="0" y="58689"/>
                </a:moveTo>
                <a:lnTo>
                  <a:pt x="0" y="54138"/>
                </a:lnTo>
                <a:lnTo>
                  <a:pt x="953" y="52798"/>
                </a:lnTo>
                <a:lnTo>
                  <a:pt x="2541" y="51904"/>
                </a:lnTo>
                <a:lnTo>
                  <a:pt x="4551" y="51308"/>
                </a:lnTo>
                <a:lnTo>
                  <a:pt x="6844" y="49958"/>
                </a:lnTo>
                <a:lnTo>
                  <a:pt x="9325" y="48106"/>
                </a:lnTo>
                <a:lnTo>
                  <a:pt x="11932" y="45919"/>
                </a:lnTo>
                <a:lnTo>
                  <a:pt x="13670" y="43508"/>
                </a:lnTo>
                <a:lnTo>
                  <a:pt x="14829" y="40948"/>
                </a:lnTo>
                <a:lnTo>
                  <a:pt x="15601" y="38290"/>
                </a:lnTo>
                <a:lnTo>
                  <a:pt x="17068" y="34612"/>
                </a:lnTo>
                <a:lnTo>
                  <a:pt x="18999" y="30255"/>
                </a:lnTo>
                <a:lnTo>
                  <a:pt x="21239" y="25446"/>
                </a:lnTo>
                <a:lnTo>
                  <a:pt x="24637" y="22239"/>
                </a:lnTo>
                <a:lnTo>
                  <a:pt x="28807" y="20102"/>
                </a:lnTo>
                <a:lnTo>
                  <a:pt x="33493" y="18677"/>
                </a:lnTo>
                <a:lnTo>
                  <a:pt x="37568" y="16774"/>
                </a:lnTo>
                <a:lnTo>
                  <a:pt x="41238" y="14553"/>
                </a:lnTo>
                <a:lnTo>
                  <a:pt x="44637" y="12120"/>
                </a:lnTo>
                <a:lnTo>
                  <a:pt x="47856" y="10498"/>
                </a:lnTo>
                <a:lnTo>
                  <a:pt x="50954" y="9417"/>
                </a:lnTo>
                <a:lnTo>
                  <a:pt x="53972" y="8696"/>
                </a:lnTo>
                <a:lnTo>
                  <a:pt x="55984" y="7263"/>
                </a:lnTo>
                <a:lnTo>
                  <a:pt x="57325" y="5355"/>
                </a:lnTo>
                <a:lnTo>
                  <a:pt x="59478" y="0"/>
                </a:lnTo>
                <a:lnTo>
                  <a:pt x="60607" y="513"/>
                </a:lnTo>
                <a:lnTo>
                  <a:pt x="64402" y="3623"/>
                </a:lnTo>
                <a:lnTo>
                  <a:pt x="67342" y="6178"/>
                </a:lnTo>
                <a:lnTo>
                  <a:pt x="70570" y="6776"/>
                </a:lnTo>
                <a:lnTo>
                  <a:pt x="72765" y="6935"/>
                </a:lnTo>
                <a:lnTo>
                  <a:pt x="74227" y="7994"/>
                </a:lnTo>
                <a:lnTo>
                  <a:pt x="75202" y="9652"/>
                </a:lnTo>
                <a:lnTo>
                  <a:pt x="76286" y="14035"/>
                </a:lnTo>
                <a:lnTo>
                  <a:pt x="76575" y="16537"/>
                </a:lnTo>
                <a:lnTo>
                  <a:pt x="76767" y="19158"/>
                </a:lnTo>
                <a:lnTo>
                  <a:pt x="76896" y="21858"/>
                </a:lnTo>
                <a:lnTo>
                  <a:pt x="77039" y="27397"/>
                </a:lnTo>
                <a:lnTo>
                  <a:pt x="77150" y="52978"/>
                </a:lnTo>
                <a:lnTo>
                  <a:pt x="76198" y="54882"/>
                </a:lnTo>
                <a:lnTo>
                  <a:pt x="74612" y="56151"/>
                </a:lnTo>
                <a:lnTo>
                  <a:pt x="72601" y="56997"/>
                </a:lnTo>
                <a:lnTo>
                  <a:pt x="71261" y="58514"/>
                </a:lnTo>
                <a:lnTo>
                  <a:pt x="70368" y="60477"/>
                </a:lnTo>
                <a:lnTo>
                  <a:pt x="69772" y="62739"/>
                </a:lnTo>
                <a:lnTo>
                  <a:pt x="68422" y="64246"/>
                </a:lnTo>
                <a:lnTo>
                  <a:pt x="66570" y="65251"/>
                </a:lnTo>
                <a:lnTo>
                  <a:pt x="61304" y="66864"/>
                </a:lnTo>
                <a:lnTo>
                  <a:pt x="60872" y="67950"/>
                </a:lnTo>
                <a:lnTo>
                  <a:pt x="60392" y="71695"/>
                </a:lnTo>
                <a:lnTo>
                  <a:pt x="60122" y="74608"/>
                </a:lnTo>
                <a:lnTo>
                  <a:pt x="60042" y="70920"/>
                </a:lnTo>
                <a:lnTo>
                  <a:pt x="60983" y="69700"/>
                </a:lnTo>
                <a:lnTo>
                  <a:pt x="62563" y="68887"/>
                </a:lnTo>
                <a:lnTo>
                  <a:pt x="64569" y="68346"/>
                </a:lnTo>
                <a:lnTo>
                  <a:pt x="65906" y="67032"/>
                </a:lnTo>
                <a:lnTo>
                  <a:pt x="66798" y="65204"/>
                </a:lnTo>
                <a:lnTo>
                  <a:pt x="67392" y="63032"/>
                </a:lnTo>
                <a:lnTo>
                  <a:pt x="68740" y="61584"/>
                </a:lnTo>
                <a:lnTo>
                  <a:pt x="70592" y="60619"/>
                </a:lnTo>
                <a:lnTo>
                  <a:pt x="72779" y="59976"/>
                </a:lnTo>
                <a:lnTo>
                  <a:pt x="76142" y="59547"/>
                </a:lnTo>
                <a:lnTo>
                  <a:pt x="80289" y="59261"/>
                </a:lnTo>
                <a:lnTo>
                  <a:pt x="84959" y="59070"/>
                </a:lnTo>
                <a:lnTo>
                  <a:pt x="89024" y="57991"/>
                </a:lnTo>
                <a:lnTo>
                  <a:pt x="92687" y="56318"/>
                </a:lnTo>
                <a:lnTo>
                  <a:pt x="96082" y="54252"/>
                </a:lnTo>
                <a:lnTo>
                  <a:pt x="99297" y="52873"/>
                </a:lnTo>
                <a:lnTo>
                  <a:pt x="102393" y="51954"/>
                </a:lnTo>
                <a:lnTo>
                  <a:pt x="105409" y="51342"/>
                </a:lnTo>
                <a:lnTo>
                  <a:pt x="109326" y="51886"/>
                </a:lnTo>
                <a:lnTo>
                  <a:pt x="113842" y="53201"/>
                </a:lnTo>
                <a:lnTo>
                  <a:pt x="125675" y="57605"/>
                </a:lnTo>
                <a:lnTo>
                  <a:pt x="128551" y="58919"/>
                </a:lnTo>
                <a:lnTo>
                  <a:pt x="136827" y="62919"/>
                </a:lnTo>
                <a:lnTo>
                  <a:pt x="139795" y="65319"/>
                </a:lnTo>
                <a:lnTo>
                  <a:pt x="141775" y="67871"/>
                </a:lnTo>
                <a:lnTo>
                  <a:pt x="143094" y="70526"/>
                </a:lnTo>
                <a:lnTo>
                  <a:pt x="143974" y="73248"/>
                </a:lnTo>
                <a:lnTo>
                  <a:pt x="144561" y="76015"/>
                </a:lnTo>
                <a:lnTo>
                  <a:pt x="145501" y="82749"/>
                </a:lnTo>
                <a:lnTo>
                  <a:pt x="145579" y="85207"/>
                </a:lnTo>
                <a:lnTo>
                  <a:pt x="145713" y="99023"/>
                </a:lnTo>
                <a:lnTo>
                  <a:pt x="144767" y="100818"/>
                </a:lnTo>
                <a:lnTo>
                  <a:pt x="143184" y="102968"/>
                </a:lnTo>
                <a:lnTo>
                  <a:pt x="141176" y="105353"/>
                </a:lnTo>
                <a:lnTo>
                  <a:pt x="137933" y="107896"/>
                </a:lnTo>
                <a:lnTo>
                  <a:pt x="133865" y="110544"/>
                </a:lnTo>
                <a:lnTo>
                  <a:pt x="129249" y="113261"/>
                </a:lnTo>
                <a:lnTo>
                  <a:pt x="124266" y="116026"/>
                </a:lnTo>
                <a:lnTo>
                  <a:pt x="113650" y="121637"/>
                </a:lnTo>
                <a:lnTo>
                  <a:pt x="109104" y="124467"/>
                </a:lnTo>
                <a:lnTo>
                  <a:pt x="105122" y="127306"/>
                </a:lnTo>
                <a:lnTo>
                  <a:pt x="101513" y="130151"/>
                </a:lnTo>
                <a:lnTo>
                  <a:pt x="97203" y="132048"/>
                </a:lnTo>
                <a:lnTo>
                  <a:pt x="92425" y="133313"/>
                </a:lnTo>
                <a:lnTo>
                  <a:pt x="87334" y="134156"/>
                </a:lnTo>
                <a:lnTo>
                  <a:pt x="82988" y="135670"/>
                </a:lnTo>
                <a:lnTo>
                  <a:pt x="79138" y="137632"/>
                </a:lnTo>
                <a:lnTo>
                  <a:pt x="75619" y="139893"/>
                </a:lnTo>
                <a:lnTo>
                  <a:pt x="72320" y="140447"/>
                </a:lnTo>
                <a:lnTo>
                  <a:pt x="69169" y="139865"/>
                </a:lnTo>
                <a:lnTo>
                  <a:pt x="66115" y="138524"/>
                </a:lnTo>
                <a:lnTo>
                  <a:pt x="63127" y="137630"/>
                </a:lnTo>
                <a:lnTo>
                  <a:pt x="60182" y="137034"/>
                </a:lnTo>
                <a:lnTo>
                  <a:pt x="57267" y="136636"/>
                </a:lnTo>
                <a:lnTo>
                  <a:pt x="54371" y="136371"/>
                </a:lnTo>
                <a:lnTo>
                  <a:pt x="51487" y="136195"/>
                </a:lnTo>
                <a:lnTo>
                  <a:pt x="44567" y="135911"/>
                </a:lnTo>
                <a:lnTo>
                  <a:pt x="34291" y="1358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4"/>
          <p:cNvSpPr/>
          <p:nvPr/>
        </p:nvSpPr>
        <p:spPr>
          <a:xfrm>
            <a:off x="4215588" y="3523301"/>
            <a:ext cx="159245" cy="231454"/>
          </a:xfrm>
          <a:custGeom>
            <a:avLst/>
            <a:gdLst/>
            <a:ahLst/>
            <a:cxnLst/>
            <a:rect l="0" t="0" r="0" b="0"/>
            <a:pathLst>
              <a:path w="159245" h="231454">
                <a:moveTo>
                  <a:pt x="4939" y="231453"/>
                </a:moveTo>
                <a:lnTo>
                  <a:pt x="4939" y="218435"/>
                </a:lnTo>
                <a:lnTo>
                  <a:pt x="3987" y="216107"/>
                </a:lnTo>
                <a:lnTo>
                  <a:pt x="389" y="210980"/>
                </a:lnTo>
                <a:lnTo>
                  <a:pt x="0" y="208280"/>
                </a:lnTo>
                <a:lnTo>
                  <a:pt x="694" y="205527"/>
                </a:lnTo>
                <a:lnTo>
                  <a:pt x="3052" y="199928"/>
                </a:lnTo>
                <a:lnTo>
                  <a:pt x="4101" y="194265"/>
                </a:lnTo>
                <a:lnTo>
                  <a:pt x="4566" y="188573"/>
                </a:lnTo>
                <a:lnTo>
                  <a:pt x="4774" y="182868"/>
                </a:lnTo>
                <a:lnTo>
                  <a:pt x="4890" y="173349"/>
                </a:lnTo>
                <a:lnTo>
                  <a:pt x="4933" y="152635"/>
                </a:lnTo>
                <a:lnTo>
                  <a:pt x="5887" y="148428"/>
                </a:lnTo>
                <a:lnTo>
                  <a:pt x="7476" y="143718"/>
                </a:lnTo>
                <a:lnTo>
                  <a:pt x="9488" y="138673"/>
                </a:lnTo>
                <a:lnTo>
                  <a:pt x="10829" y="133405"/>
                </a:lnTo>
                <a:lnTo>
                  <a:pt x="11723" y="127988"/>
                </a:lnTo>
                <a:lnTo>
                  <a:pt x="12320" y="122472"/>
                </a:lnTo>
                <a:lnTo>
                  <a:pt x="12717" y="116889"/>
                </a:lnTo>
                <a:lnTo>
                  <a:pt x="12981" y="111262"/>
                </a:lnTo>
                <a:lnTo>
                  <a:pt x="13276" y="99930"/>
                </a:lnTo>
                <a:lnTo>
                  <a:pt x="13407" y="88544"/>
                </a:lnTo>
                <a:lnTo>
                  <a:pt x="14394" y="83793"/>
                </a:lnTo>
                <a:lnTo>
                  <a:pt x="16005" y="79673"/>
                </a:lnTo>
                <a:lnTo>
                  <a:pt x="18032" y="75974"/>
                </a:lnTo>
                <a:lnTo>
                  <a:pt x="19382" y="71603"/>
                </a:lnTo>
                <a:lnTo>
                  <a:pt x="20283" y="66784"/>
                </a:lnTo>
                <a:lnTo>
                  <a:pt x="20883" y="61666"/>
                </a:lnTo>
                <a:lnTo>
                  <a:pt x="22236" y="57302"/>
                </a:lnTo>
                <a:lnTo>
                  <a:pt x="24091" y="53440"/>
                </a:lnTo>
                <a:lnTo>
                  <a:pt x="27739" y="46609"/>
                </a:lnTo>
                <a:lnTo>
                  <a:pt x="29359" y="40398"/>
                </a:lnTo>
                <a:lnTo>
                  <a:pt x="32620" y="34462"/>
                </a:lnTo>
                <a:lnTo>
                  <a:pt x="37245" y="28650"/>
                </a:lnTo>
                <a:lnTo>
                  <a:pt x="39811" y="25766"/>
                </a:lnTo>
                <a:lnTo>
                  <a:pt x="42474" y="22891"/>
                </a:lnTo>
                <a:lnTo>
                  <a:pt x="44250" y="20022"/>
                </a:lnTo>
                <a:lnTo>
                  <a:pt x="46223" y="14294"/>
                </a:lnTo>
                <a:lnTo>
                  <a:pt x="47100" y="8573"/>
                </a:lnTo>
                <a:lnTo>
                  <a:pt x="47334" y="5714"/>
                </a:lnTo>
                <a:lnTo>
                  <a:pt x="48442" y="3808"/>
                </a:lnTo>
                <a:lnTo>
                  <a:pt x="50133" y="2538"/>
                </a:lnTo>
                <a:lnTo>
                  <a:pt x="56009" y="145"/>
                </a:lnTo>
                <a:lnTo>
                  <a:pt x="60817" y="40"/>
                </a:lnTo>
                <a:lnTo>
                  <a:pt x="69135" y="0"/>
                </a:lnTo>
                <a:lnTo>
                  <a:pt x="71549" y="951"/>
                </a:lnTo>
                <a:lnTo>
                  <a:pt x="74111" y="2538"/>
                </a:lnTo>
                <a:lnTo>
                  <a:pt x="76771" y="4548"/>
                </a:lnTo>
                <a:lnTo>
                  <a:pt x="79497" y="5889"/>
                </a:lnTo>
                <a:lnTo>
                  <a:pt x="82267" y="6782"/>
                </a:lnTo>
                <a:lnTo>
                  <a:pt x="85066" y="7378"/>
                </a:lnTo>
                <a:lnTo>
                  <a:pt x="86932" y="8727"/>
                </a:lnTo>
                <a:lnTo>
                  <a:pt x="88176" y="10579"/>
                </a:lnTo>
                <a:lnTo>
                  <a:pt x="89005" y="12766"/>
                </a:lnTo>
                <a:lnTo>
                  <a:pt x="92467" y="17737"/>
                </a:lnTo>
                <a:lnTo>
                  <a:pt x="94723" y="20396"/>
                </a:lnTo>
                <a:lnTo>
                  <a:pt x="96228" y="23121"/>
                </a:lnTo>
                <a:lnTo>
                  <a:pt x="97899" y="28689"/>
                </a:lnTo>
                <a:lnTo>
                  <a:pt x="101183" y="34338"/>
                </a:lnTo>
                <a:lnTo>
                  <a:pt x="105816" y="40977"/>
                </a:lnTo>
                <a:lnTo>
                  <a:pt x="108386" y="45414"/>
                </a:lnTo>
                <a:lnTo>
                  <a:pt x="111051" y="50277"/>
                </a:lnTo>
                <a:lnTo>
                  <a:pt x="112828" y="54472"/>
                </a:lnTo>
                <a:lnTo>
                  <a:pt x="114802" y="61672"/>
                </a:lnTo>
                <a:lnTo>
                  <a:pt x="116281" y="65879"/>
                </a:lnTo>
                <a:lnTo>
                  <a:pt x="118219" y="70588"/>
                </a:lnTo>
                <a:lnTo>
                  <a:pt x="120464" y="75632"/>
                </a:lnTo>
                <a:lnTo>
                  <a:pt x="125498" y="86317"/>
                </a:lnTo>
                <a:lnTo>
                  <a:pt x="128174" y="91833"/>
                </a:lnTo>
                <a:lnTo>
                  <a:pt x="129959" y="97416"/>
                </a:lnTo>
                <a:lnTo>
                  <a:pt x="131148" y="103043"/>
                </a:lnTo>
                <a:lnTo>
                  <a:pt x="131941" y="108699"/>
                </a:lnTo>
                <a:lnTo>
                  <a:pt x="132470" y="113422"/>
                </a:lnTo>
                <a:lnTo>
                  <a:pt x="132822" y="117524"/>
                </a:lnTo>
                <a:lnTo>
                  <a:pt x="133213" y="124620"/>
                </a:lnTo>
                <a:lnTo>
                  <a:pt x="133387" y="130950"/>
                </a:lnTo>
                <a:lnTo>
                  <a:pt x="134386" y="134924"/>
                </a:lnTo>
                <a:lnTo>
                  <a:pt x="136004" y="139478"/>
                </a:lnTo>
                <a:lnTo>
                  <a:pt x="138036" y="144419"/>
                </a:lnTo>
                <a:lnTo>
                  <a:pt x="139390" y="148665"/>
                </a:lnTo>
                <a:lnTo>
                  <a:pt x="140293" y="152449"/>
                </a:lnTo>
                <a:lnTo>
                  <a:pt x="141296" y="159193"/>
                </a:lnTo>
                <a:lnTo>
                  <a:pt x="141743" y="165365"/>
                </a:lnTo>
                <a:lnTo>
                  <a:pt x="142814" y="168344"/>
                </a:lnTo>
                <a:lnTo>
                  <a:pt x="146544" y="174195"/>
                </a:lnTo>
                <a:lnTo>
                  <a:pt x="148837" y="179971"/>
                </a:lnTo>
                <a:lnTo>
                  <a:pt x="149449" y="182844"/>
                </a:lnTo>
                <a:lnTo>
                  <a:pt x="150809" y="184760"/>
                </a:lnTo>
                <a:lnTo>
                  <a:pt x="152668" y="186037"/>
                </a:lnTo>
                <a:lnTo>
                  <a:pt x="154860" y="186888"/>
                </a:lnTo>
                <a:lnTo>
                  <a:pt x="156321" y="188408"/>
                </a:lnTo>
                <a:lnTo>
                  <a:pt x="157295" y="190374"/>
                </a:lnTo>
                <a:lnTo>
                  <a:pt x="159244" y="1971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"/>
          <p:cNvSpPr/>
          <p:nvPr/>
        </p:nvSpPr>
        <p:spPr>
          <a:xfrm>
            <a:off x="4186237" y="359187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44563" y="25718"/>
                </a:lnTo>
                <a:lnTo>
                  <a:pt x="48759" y="24765"/>
                </a:lnTo>
                <a:lnTo>
                  <a:pt x="53461" y="23177"/>
                </a:lnTo>
                <a:lnTo>
                  <a:pt x="58501" y="21167"/>
                </a:lnTo>
                <a:lnTo>
                  <a:pt x="62813" y="19826"/>
                </a:lnTo>
                <a:lnTo>
                  <a:pt x="66641" y="18932"/>
                </a:lnTo>
                <a:lnTo>
                  <a:pt x="70145" y="18337"/>
                </a:lnTo>
                <a:lnTo>
                  <a:pt x="74385" y="17940"/>
                </a:lnTo>
                <a:lnTo>
                  <a:pt x="79118" y="17675"/>
                </a:lnTo>
                <a:lnTo>
                  <a:pt x="84178" y="17498"/>
                </a:lnTo>
                <a:lnTo>
                  <a:pt x="89456" y="16428"/>
                </a:lnTo>
                <a:lnTo>
                  <a:pt x="94880" y="14762"/>
                </a:lnTo>
                <a:lnTo>
                  <a:pt x="100401" y="12699"/>
                </a:lnTo>
                <a:lnTo>
                  <a:pt x="105986" y="11323"/>
                </a:lnTo>
                <a:lnTo>
                  <a:pt x="111615" y="10406"/>
                </a:lnTo>
                <a:lnTo>
                  <a:pt x="117273" y="9795"/>
                </a:lnTo>
                <a:lnTo>
                  <a:pt x="121997" y="9388"/>
                </a:lnTo>
                <a:lnTo>
                  <a:pt x="126099" y="9116"/>
                </a:lnTo>
                <a:lnTo>
                  <a:pt x="129785" y="8935"/>
                </a:lnTo>
                <a:lnTo>
                  <a:pt x="134149" y="7862"/>
                </a:lnTo>
                <a:lnTo>
                  <a:pt x="138962" y="6194"/>
                </a:lnTo>
                <a:lnTo>
                  <a:pt x="144077" y="4129"/>
                </a:lnTo>
                <a:lnTo>
                  <a:pt x="149391" y="2753"/>
                </a:lnTo>
                <a:lnTo>
                  <a:pt x="154839" y="1835"/>
                </a:lnTo>
                <a:lnTo>
                  <a:pt x="160377" y="1224"/>
                </a:lnTo>
                <a:lnTo>
                  <a:pt x="165020" y="816"/>
                </a:lnTo>
                <a:lnTo>
                  <a:pt x="169068" y="544"/>
                </a:lnTo>
                <a:lnTo>
                  <a:pt x="172720" y="363"/>
                </a:lnTo>
                <a:lnTo>
                  <a:pt x="181857" y="161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6"/>
          <p:cNvSpPr/>
          <p:nvPr/>
        </p:nvSpPr>
        <p:spPr>
          <a:xfrm>
            <a:off x="4486275" y="3574732"/>
            <a:ext cx="60008" cy="1"/>
          </a:xfrm>
          <a:custGeom>
            <a:avLst/>
            <a:gdLst/>
            <a:ahLst/>
            <a:cxnLst/>
            <a:rect l="0" t="0" r="0" b="0"/>
            <a:pathLst>
              <a:path w="60008" h="1">
                <a:moveTo>
                  <a:pt x="0" y="0"/>
                </a:moveTo>
                <a:lnTo>
                  <a:pt x="600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7"/>
          <p:cNvSpPr/>
          <p:nvPr/>
        </p:nvSpPr>
        <p:spPr>
          <a:xfrm>
            <a:off x="4486275" y="3634740"/>
            <a:ext cx="51435" cy="1"/>
          </a:xfrm>
          <a:custGeom>
            <a:avLst/>
            <a:gdLst/>
            <a:ahLst/>
            <a:cxnLst/>
            <a:rect l="0" t="0" r="0" b="0"/>
            <a:pathLst>
              <a:path w="51435" h="1">
                <a:moveTo>
                  <a:pt x="0" y="0"/>
                </a:move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8"/>
          <p:cNvSpPr/>
          <p:nvPr/>
        </p:nvSpPr>
        <p:spPr>
          <a:xfrm>
            <a:off x="4743450" y="3429003"/>
            <a:ext cx="205623" cy="316783"/>
          </a:xfrm>
          <a:custGeom>
            <a:avLst/>
            <a:gdLst/>
            <a:ahLst/>
            <a:cxnLst/>
            <a:rect l="0" t="0" r="0" b="0"/>
            <a:pathLst>
              <a:path w="205623" h="316783">
                <a:moveTo>
                  <a:pt x="162877" y="8569"/>
                </a:moveTo>
                <a:lnTo>
                  <a:pt x="119870" y="8569"/>
                </a:lnTo>
                <a:lnTo>
                  <a:pt x="117061" y="9522"/>
                </a:lnTo>
                <a:lnTo>
                  <a:pt x="115188" y="11109"/>
                </a:lnTo>
                <a:lnTo>
                  <a:pt x="113939" y="13120"/>
                </a:lnTo>
                <a:lnTo>
                  <a:pt x="111202" y="14461"/>
                </a:lnTo>
                <a:lnTo>
                  <a:pt x="107472" y="15354"/>
                </a:lnTo>
                <a:lnTo>
                  <a:pt x="103080" y="15950"/>
                </a:lnTo>
                <a:lnTo>
                  <a:pt x="99200" y="16347"/>
                </a:lnTo>
                <a:lnTo>
                  <a:pt x="95661" y="16612"/>
                </a:lnTo>
                <a:lnTo>
                  <a:pt x="92349" y="16788"/>
                </a:lnTo>
                <a:lnTo>
                  <a:pt x="86128" y="16985"/>
                </a:lnTo>
                <a:lnTo>
                  <a:pt x="83137" y="17037"/>
                </a:lnTo>
                <a:lnTo>
                  <a:pt x="80189" y="16120"/>
                </a:lnTo>
                <a:lnTo>
                  <a:pt x="74375" y="12560"/>
                </a:lnTo>
                <a:lnTo>
                  <a:pt x="68615" y="10343"/>
                </a:lnTo>
                <a:lnTo>
                  <a:pt x="62881" y="9357"/>
                </a:lnTo>
                <a:lnTo>
                  <a:pt x="57156" y="8919"/>
                </a:lnTo>
                <a:lnTo>
                  <a:pt x="51437" y="8725"/>
                </a:lnTo>
                <a:lnTo>
                  <a:pt x="35983" y="8578"/>
                </a:lnTo>
                <a:lnTo>
                  <a:pt x="30240" y="8572"/>
                </a:lnTo>
                <a:lnTo>
                  <a:pt x="27780" y="7619"/>
                </a:lnTo>
                <a:lnTo>
                  <a:pt x="22507" y="4019"/>
                </a:lnTo>
                <a:lnTo>
                  <a:pt x="16988" y="1784"/>
                </a:lnTo>
                <a:lnTo>
                  <a:pt x="10235" y="350"/>
                </a:lnTo>
                <a:lnTo>
                  <a:pt x="4514" y="101"/>
                </a:lnTo>
                <a:lnTo>
                  <a:pt x="117" y="0"/>
                </a:lnTo>
                <a:lnTo>
                  <a:pt x="1" y="9286"/>
                </a:lnTo>
                <a:lnTo>
                  <a:pt x="0" y="36347"/>
                </a:lnTo>
                <a:lnTo>
                  <a:pt x="952" y="39470"/>
                </a:lnTo>
                <a:lnTo>
                  <a:pt x="5891" y="48417"/>
                </a:lnTo>
                <a:lnTo>
                  <a:pt x="7380" y="54219"/>
                </a:lnTo>
                <a:lnTo>
                  <a:pt x="8219" y="62841"/>
                </a:lnTo>
                <a:lnTo>
                  <a:pt x="8415" y="71107"/>
                </a:lnTo>
                <a:lnTo>
                  <a:pt x="8541" y="87386"/>
                </a:lnTo>
                <a:lnTo>
                  <a:pt x="9504" y="90641"/>
                </a:lnTo>
                <a:lnTo>
                  <a:pt x="14457" y="99773"/>
                </a:lnTo>
                <a:lnTo>
                  <a:pt x="15950" y="105619"/>
                </a:lnTo>
                <a:lnTo>
                  <a:pt x="16791" y="114265"/>
                </a:lnTo>
                <a:lnTo>
                  <a:pt x="19527" y="122538"/>
                </a:lnTo>
                <a:lnTo>
                  <a:pt x="24494" y="134269"/>
                </a:lnTo>
                <a:lnTo>
                  <a:pt x="25355" y="140852"/>
                </a:lnTo>
                <a:lnTo>
                  <a:pt x="25645" y="150657"/>
                </a:lnTo>
                <a:lnTo>
                  <a:pt x="25717" y="154301"/>
                </a:lnTo>
                <a:lnTo>
                  <a:pt x="25717" y="149751"/>
                </a:lnTo>
                <a:lnTo>
                  <a:pt x="26670" y="148410"/>
                </a:lnTo>
                <a:lnTo>
                  <a:pt x="28257" y="147517"/>
                </a:lnTo>
                <a:lnTo>
                  <a:pt x="30268" y="146921"/>
                </a:lnTo>
                <a:lnTo>
                  <a:pt x="31608" y="145571"/>
                </a:lnTo>
                <a:lnTo>
                  <a:pt x="32502" y="143719"/>
                </a:lnTo>
                <a:lnTo>
                  <a:pt x="33098" y="141531"/>
                </a:lnTo>
                <a:lnTo>
                  <a:pt x="34447" y="140073"/>
                </a:lnTo>
                <a:lnTo>
                  <a:pt x="36300" y="139101"/>
                </a:lnTo>
                <a:lnTo>
                  <a:pt x="38487" y="138453"/>
                </a:lnTo>
                <a:lnTo>
                  <a:pt x="39946" y="137068"/>
                </a:lnTo>
                <a:lnTo>
                  <a:pt x="40918" y="135193"/>
                </a:lnTo>
                <a:lnTo>
                  <a:pt x="41566" y="132990"/>
                </a:lnTo>
                <a:lnTo>
                  <a:pt x="44826" y="128002"/>
                </a:lnTo>
                <a:lnTo>
                  <a:pt x="47029" y="125339"/>
                </a:lnTo>
                <a:lnTo>
                  <a:pt x="50403" y="122610"/>
                </a:lnTo>
                <a:lnTo>
                  <a:pt x="54557" y="119839"/>
                </a:lnTo>
                <a:lnTo>
                  <a:pt x="59231" y="117039"/>
                </a:lnTo>
                <a:lnTo>
                  <a:pt x="63300" y="115172"/>
                </a:lnTo>
                <a:lnTo>
                  <a:pt x="66965" y="113928"/>
                </a:lnTo>
                <a:lnTo>
                  <a:pt x="70361" y="113099"/>
                </a:lnTo>
                <a:lnTo>
                  <a:pt x="76674" y="112176"/>
                </a:lnTo>
                <a:lnTo>
                  <a:pt x="79691" y="111931"/>
                </a:lnTo>
                <a:lnTo>
                  <a:pt x="83607" y="110814"/>
                </a:lnTo>
                <a:lnTo>
                  <a:pt x="88123" y="109117"/>
                </a:lnTo>
                <a:lnTo>
                  <a:pt x="93039" y="107034"/>
                </a:lnTo>
                <a:lnTo>
                  <a:pt x="97268" y="105645"/>
                </a:lnTo>
                <a:lnTo>
                  <a:pt x="101040" y="104719"/>
                </a:lnTo>
                <a:lnTo>
                  <a:pt x="104508" y="104101"/>
                </a:lnTo>
                <a:lnTo>
                  <a:pt x="108724" y="103690"/>
                </a:lnTo>
                <a:lnTo>
                  <a:pt x="113440" y="103415"/>
                </a:lnTo>
                <a:lnTo>
                  <a:pt x="118489" y="103232"/>
                </a:lnTo>
                <a:lnTo>
                  <a:pt x="122808" y="104063"/>
                </a:lnTo>
                <a:lnTo>
                  <a:pt x="126639" y="105569"/>
                </a:lnTo>
                <a:lnTo>
                  <a:pt x="130146" y="107526"/>
                </a:lnTo>
                <a:lnTo>
                  <a:pt x="133436" y="108830"/>
                </a:lnTo>
                <a:lnTo>
                  <a:pt x="139632" y="110280"/>
                </a:lnTo>
                <a:lnTo>
                  <a:pt x="143571" y="110666"/>
                </a:lnTo>
                <a:lnTo>
                  <a:pt x="148101" y="110924"/>
                </a:lnTo>
                <a:lnTo>
                  <a:pt x="153026" y="111096"/>
                </a:lnTo>
                <a:lnTo>
                  <a:pt x="157262" y="112163"/>
                </a:lnTo>
                <a:lnTo>
                  <a:pt x="161039" y="113826"/>
                </a:lnTo>
                <a:lnTo>
                  <a:pt x="164509" y="115888"/>
                </a:lnTo>
                <a:lnTo>
                  <a:pt x="170905" y="120719"/>
                </a:lnTo>
                <a:lnTo>
                  <a:pt x="176922" y="126041"/>
                </a:lnTo>
                <a:lnTo>
                  <a:pt x="182772" y="131581"/>
                </a:lnTo>
                <a:lnTo>
                  <a:pt x="191420" y="140055"/>
                </a:lnTo>
                <a:lnTo>
                  <a:pt x="193336" y="143852"/>
                </a:lnTo>
                <a:lnTo>
                  <a:pt x="195464" y="153150"/>
                </a:lnTo>
                <a:lnTo>
                  <a:pt x="198950" y="161092"/>
                </a:lnTo>
                <a:lnTo>
                  <a:pt x="201213" y="164544"/>
                </a:lnTo>
                <a:lnTo>
                  <a:pt x="203728" y="173459"/>
                </a:lnTo>
                <a:lnTo>
                  <a:pt x="204398" y="178503"/>
                </a:lnTo>
                <a:lnTo>
                  <a:pt x="204845" y="183771"/>
                </a:lnTo>
                <a:lnTo>
                  <a:pt x="205144" y="189188"/>
                </a:lnTo>
                <a:lnTo>
                  <a:pt x="205563" y="203373"/>
                </a:lnTo>
                <a:lnTo>
                  <a:pt x="205622" y="207018"/>
                </a:lnTo>
                <a:lnTo>
                  <a:pt x="203148" y="216149"/>
                </a:lnTo>
                <a:lnTo>
                  <a:pt x="199825" y="225604"/>
                </a:lnTo>
                <a:lnTo>
                  <a:pt x="198348" y="232982"/>
                </a:lnTo>
                <a:lnTo>
                  <a:pt x="195152" y="241976"/>
                </a:lnTo>
                <a:lnTo>
                  <a:pt x="190556" y="251370"/>
                </a:lnTo>
                <a:lnTo>
                  <a:pt x="185339" y="258721"/>
                </a:lnTo>
                <a:lnTo>
                  <a:pt x="182385" y="265163"/>
                </a:lnTo>
                <a:lnTo>
                  <a:pt x="181597" y="268214"/>
                </a:lnTo>
                <a:lnTo>
                  <a:pt x="178182" y="274144"/>
                </a:lnTo>
                <a:lnTo>
                  <a:pt x="175938" y="277059"/>
                </a:lnTo>
                <a:lnTo>
                  <a:pt x="172537" y="279955"/>
                </a:lnTo>
                <a:lnTo>
                  <a:pt x="168364" y="282838"/>
                </a:lnTo>
                <a:lnTo>
                  <a:pt x="163678" y="285713"/>
                </a:lnTo>
                <a:lnTo>
                  <a:pt x="159601" y="288582"/>
                </a:lnTo>
                <a:lnTo>
                  <a:pt x="155931" y="291447"/>
                </a:lnTo>
                <a:lnTo>
                  <a:pt x="152531" y="294309"/>
                </a:lnTo>
                <a:lnTo>
                  <a:pt x="146214" y="300030"/>
                </a:lnTo>
                <a:lnTo>
                  <a:pt x="143196" y="302889"/>
                </a:lnTo>
                <a:lnTo>
                  <a:pt x="140231" y="304795"/>
                </a:lnTo>
                <a:lnTo>
                  <a:pt x="134397" y="306912"/>
                </a:lnTo>
                <a:lnTo>
                  <a:pt x="130555" y="308430"/>
                </a:lnTo>
                <a:lnTo>
                  <a:pt x="126089" y="310393"/>
                </a:lnTo>
                <a:lnTo>
                  <a:pt x="121207" y="312656"/>
                </a:lnTo>
                <a:lnTo>
                  <a:pt x="117000" y="314163"/>
                </a:lnTo>
                <a:lnTo>
                  <a:pt x="113242" y="315169"/>
                </a:lnTo>
                <a:lnTo>
                  <a:pt x="109784" y="315839"/>
                </a:lnTo>
                <a:lnTo>
                  <a:pt x="103402" y="316583"/>
                </a:lnTo>
                <a:lnTo>
                  <a:pt x="100367" y="316782"/>
                </a:lnTo>
                <a:lnTo>
                  <a:pt x="97392" y="315962"/>
                </a:lnTo>
                <a:lnTo>
                  <a:pt x="91545" y="312511"/>
                </a:lnTo>
                <a:lnTo>
                  <a:pt x="87700" y="311209"/>
                </a:lnTo>
                <a:lnTo>
                  <a:pt x="83231" y="310342"/>
                </a:lnTo>
                <a:lnTo>
                  <a:pt x="78347" y="309763"/>
                </a:lnTo>
                <a:lnTo>
                  <a:pt x="74139" y="309378"/>
                </a:lnTo>
                <a:lnTo>
                  <a:pt x="70381" y="309121"/>
                </a:lnTo>
                <a:lnTo>
                  <a:pt x="62057" y="308708"/>
                </a:lnTo>
                <a:lnTo>
                  <a:pt x="55838" y="306112"/>
                </a:lnTo>
                <a:lnTo>
                  <a:pt x="45425" y="301235"/>
                </a:lnTo>
                <a:lnTo>
                  <a:pt x="39071" y="295839"/>
                </a:lnTo>
                <a:lnTo>
                  <a:pt x="34282" y="291374"/>
                </a:lnTo>
                <a:lnTo>
                  <a:pt x="30159" y="287295"/>
                </a:lnTo>
                <a:lnTo>
                  <a:pt x="27726" y="285826"/>
                </a:lnTo>
                <a:lnTo>
                  <a:pt x="22482" y="284195"/>
                </a:lnTo>
                <a:lnTo>
                  <a:pt x="17145" y="2828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9"/>
          <p:cNvSpPr/>
          <p:nvPr/>
        </p:nvSpPr>
        <p:spPr>
          <a:xfrm>
            <a:off x="5086350" y="3557587"/>
            <a:ext cx="30587" cy="38968"/>
          </a:xfrm>
          <a:custGeom>
            <a:avLst/>
            <a:gdLst/>
            <a:ahLst/>
            <a:cxnLst/>
            <a:rect l="0" t="0" r="0" b="0"/>
            <a:pathLst>
              <a:path w="30587" h="38968">
                <a:moveTo>
                  <a:pt x="17145" y="0"/>
                </a:moveTo>
                <a:lnTo>
                  <a:pt x="21695" y="0"/>
                </a:lnTo>
                <a:lnTo>
                  <a:pt x="23036" y="953"/>
                </a:lnTo>
                <a:lnTo>
                  <a:pt x="23930" y="2540"/>
                </a:lnTo>
                <a:lnTo>
                  <a:pt x="25364" y="7381"/>
                </a:lnTo>
                <a:lnTo>
                  <a:pt x="26434" y="7778"/>
                </a:lnTo>
                <a:lnTo>
                  <a:pt x="28100" y="8043"/>
                </a:lnTo>
                <a:lnTo>
                  <a:pt x="30163" y="8220"/>
                </a:lnTo>
                <a:lnTo>
                  <a:pt x="30586" y="9290"/>
                </a:lnTo>
                <a:lnTo>
                  <a:pt x="29916" y="10956"/>
                </a:lnTo>
                <a:lnTo>
                  <a:pt x="28516" y="13019"/>
                </a:lnTo>
                <a:lnTo>
                  <a:pt x="27583" y="15347"/>
                </a:lnTo>
                <a:lnTo>
                  <a:pt x="26961" y="17851"/>
                </a:lnTo>
                <a:lnTo>
                  <a:pt x="26546" y="20473"/>
                </a:lnTo>
                <a:lnTo>
                  <a:pt x="25317" y="22222"/>
                </a:lnTo>
                <a:lnTo>
                  <a:pt x="23546" y="23387"/>
                </a:lnTo>
                <a:lnTo>
                  <a:pt x="21412" y="24164"/>
                </a:lnTo>
                <a:lnTo>
                  <a:pt x="19037" y="25634"/>
                </a:lnTo>
                <a:lnTo>
                  <a:pt x="16501" y="27567"/>
                </a:lnTo>
                <a:lnTo>
                  <a:pt x="10138" y="32962"/>
                </a:lnTo>
                <a:lnTo>
                  <a:pt x="9616" y="34357"/>
                </a:lnTo>
                <a:lnTo>
                  <a:pt x="9268" y="36240"/>
                </a:lnTo>
                <a:lnTo>
                  <a:pt x="9036" y="38448"/>
                </a:lnTo>
                <a:lnTo>
                  <a:pt x="7929" y="38967"/>
                </a:lnTo>
                <a:lnTo>
                  <a:pt x="6238" y="38360"/>
                </a:lnTo>
                <a:lnTo>
                  <a:pt x="365" y="34529"/>
                </a:lnTo>
                <a:lnTo>
                  <a:pt x="243" y="33496"/>
                </a:lnTo>
                <a:lnTo>
                  <a:pt x="162" y="31856"/>
                </a:lnTo>
                <a:lnTo>
                  <a:pt x="32" y="26930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"/>
          <p:cNvSpPr/>
          <p:nvPr/>
        </p:nvSpPr>
        <p:spPr>
          <a:xfrm>
            <a:off x="5163502" y="3437689"/>
            <a:ext cx="205343" cy="248476"/>
          </a:xfrm>
          <a:custGeom>
            <a:avLst/>
            <a:gdLst/>
            <a:ahLst/>
            <a:cxnLst/>
            <a:rect l="0" t="0" r="0" b="0"/>
            <a:pathLst>
              <a:path w="205343" h="248476">
                <a:moveTo>
                  <a:pt x="8573" y="34173"/>
                </a:moveTo>
                <a:lnTo>
                  <a:pt x="15953" y="26792"/>
                </a:lnTo>
                <a:lnTo>
                  <a:pt x="21695" y="23590"/>
                </a:lnTo>
                <a:lnTo>
                  <a:pt x="25894" y="21403"/>
                </a:lnTo>
                <a:lnTo>
                  <a:pt x="29645" y="18992"/>
                </a:lnTo>
                <a:lnTo>
                  <a:pt x="33099" y="16432"/>
                </a:lnTo>
                <a:lnTo>
                  <a:pt x="36353" y="13773"/>
                </a:lnTo>
                <a:lnTo>
                  <a:pt x="42509" y="10819"/>
                </a:lnTo>
                <a:lnTo>
                  <a:pt x="45485" y="10031"/>
                </a:lnTo>
                <a:lnTo>
                  <a:pt x="49373" y="8554"/>
                </a:lnTo>
                <a:lnTo>
                  <a:pt x="53871" y="6616"/>
                </a:lnTo>
                <a:lnTo>
                  <a:pt x="58774" y="4372"/>
                </a:lnTo>
                <a:lnTo>
                  <a:pt x="62995" y="2875"/>
                </a:lnTo>
                <a:lnTo>
                  <a:pt x="66762" y="1878"/>
                </a:lnTo>
                <a:lnTo>
                  <a:pt x="70225" y="1213"/>
                </a:lnTo>
                <a:lnTo>
                  <a:pt x="74439" y="770"/>
                </a:lnTo>
                <a:lnTo>
                  <a:pt x="79154" y="474"/>
                </a:lnTo>
                <a:lnTo>
                  <a:pt x="88520" y="146"/>
                </a:lnTo>
                <a:lnTo>
                  <a:pt x="95857" y="0"/>
                </a:lnTo>
                <a:lnTo>
                  <a:pt x="99147" y="913"/>
                </a:lnTo>
                <a:lnTo>
                  <a:pt x="105343" y="4469"/>
                </a:lnTo>
                <a:lnTo>
                  <a:pt x="111272" y="9224"/>
                </a:lnTo>
                <a:lnTo>
                  <a:pt x="117082" y="14512"/>
                </a:lnTo>
                <a:lnTo>
                  <a:pt x="122839" y="20037"/>
                </a:lnTo>
                <a:lnTo>
                  <a:pt x="124755" y="22844"/>
                </a:lnTo>
                <a:lnTo>
                  <a:pt x="126884" y="28503"/>
                </a:lnTo>
                <a:lnTo>
                  <a:pt x="130370" y="34193"/>
                </a:lnTo>
                <a:lnTo>
                  <a:pt x="132634" y="37044"/>
                </a:lnTo>
                <a:lnTo>
                  <a:pt x="133190" y="39897"/>
                </a:lnTo>
                <a:lnTo>
                  <a:pt x="132608" y="42752"/>
                </a:lnTo>
                <a:lnTo>
                  <a:pt x="131268" y="45607"/>
                </a:lnTo>
                <a:lnTo>
                  <a:pt x="130374" y="49416"/>
                </a:lnTo>
                <a:lnTo>
                  <a:pt x="129779" y="53860"/>
                </a:lnTo>
                <a:lnTo>
                  <a:pt x="129382" y="58727"/>
                </a:lnTo>
                <a:lnTo>
                  <a:pt x="128165" y="62925"/>
                </a:lnTo>
                <a:lnTo>
                  <a:pt x="124272" y="70129"/>
                </a:lnTo>
                <a:lnTo>
                  <a:pt x="121901" y="74336"/>
                </a:lnTo>
                <a:lnTo>
                  <a:pt x="116726" y="84091"/>
                </a:lnTo>
                <a:lnTo>
                  <a:pt x="114012" y="88407"/>
                </a:lnTo>
                <a:lnTo>
                  <a:pt x="108457" y="95742"/>
                </a:lnTo>
                <a:lnTo>
                  <a:pt x="104690" y="99984"/>
                </a:lnTo>
                <a:lnTo>
                  <a:pt x="95423" y="109777"/>
                </a:lnTo>
                <a:lnTo>
                  <a:pt x="92191" y="114103"/>
                </a:lnTo>
                <a:lnTo>
                  <a:pt x="88599" y="121450"/>
                </a:lnTo>
                <a:lnTo>
                  <a:pt x="86688" y="123790"/>
                </a:lnTo>
                <a:lnTo>
                  <a:pt x="84462" y="125351"/>
                </a:lnTo>
                <a:lnTo>
                  <a:pt x="82026" y="126391"/>
                </a:lnTo>
                <a:lnTo>
                  <a:pt x="76778" y="130086"/>
                </a:lnTo>
                <a:lnTo>
                  <a:pt x="70199" y="135669"/>
                </a:lnTo>
                <a:lnTo>
                  <a:pt x="66760" y="136433"/>
                </a:lnTo>
                <a:lnTo>
                  <a:pt x="64509" y="136636"/>
                </a:lnTo>
                <a:lnTo>
                  <a:pt x="63009" y="135819"/>
                </a:lnTo>
                <a:lnTo>
                  <a:pt x="62008" y="134322"/>
                </a:lnTo>
                <a:lnTo>
                  <a:pt x="61341" y="132372"/>
                </a:lnTo>
                <a:lnTo>
                  <a:pt x="61849" y="131071"/>
                </a:lnTo>
                <a:lnTo>
                  <a:pt x="63140" y="130204"/>
                </a:lnTo>
                <a:lnTo>
                  <a:pt x="67506" y="128813"/>
                </a:lnTo>
                <a:lnTo>
                  <a:pt x="67864" y="127746"/>
                </a:lnTo>
                <a:lnTo>
                  <a:pt x="68261" y="124021"/>
                </a:lnTo>
                <a:lnTo>
                  <a:pt x="69320" y="122647"/>
                </a:lnTo>
                <a:lnTo>
                  <a:pt x="70978" y="121731"/>
                </a:lnTo>
                <a:lnTo>
                  <a:pt x="73036" y="121120"/>
                </a:lnTo>
                <a:lnTo>
                  <a:pt x="77863" y="117901"/>
                </a:lnTo>
                <a:lnTo>
                  <a:pt x="84136" y="113296"/>
                </a:lnTo>
                <a:lnTo>
                  <a:pt x="88476" y="110734"/>
                </a:lnTo>
                <a:lnTo>
                  <a:pt x="93274" y="108074"/>
                </a:lnTo>
                <a:lnTo>
                  <a:pt x="97425" y="106300"/>
                </a:lnTo>
                <a:lnTo>
                  <a:pt x="101145" y="105118"/>
                </a:lnTo>
                <a:lnTo>
                  <a:pt x="104577" y="104330"/>
                </a:lnTo>
                <a:lnTo>
                  <a:pt x="108771" y="103804"/>
                </a:lnTo>
                <a:lnTo>
                  <a:pt x="113472" y="103454"/>
                </a:lnTo>
                <a:lnTo>
                  <a:pt x="122822" y="103065"/>
                </a:lnTo>
                <a:lnTo>
                  <a:pt x="130152" y="102891"/>
                </a:lnTo>
                <a:lnTo>
                  <a:pt x="144185" y="102794"/>
                </a:lnTo>
                <a:lnTo>
                  <a:pt x="149464" y="103733"/>
                </a:lnTo>
                <a:lnTo>
                  <a:pt x="154887" y="105311"/>
                </a:lnTo>
                <a:lnTo>
                  <a:pt x="160409" y="107316"/>
                </a:lnTo>
                <a:lnTo>
                  <a:pt x="165042" y="108653"/>
                </a:lnTo>
                <a:lnTo>
                  <a:pt x="169082" y="109544"/>
                </a:lnTo>
                <a:lnTo>
                  <a:pt x="172729" y="110138"/>
                </a:lnTo>
                <a:lnTo>
                  <a:pt x="176113" y="111486"/>
                </a:lnTo>
                <a:lnTo>
                  <a:pt x="182413" y="115525"/>
                </a:lnTo>
                <a:lnTo>
                  <a:pt x="188387" y="120494"/>
                </a:lnTo>
                <a:lnTo>
                  <a:pt x="191314" y="123153"/>
                </a:lnTo>
                <a:lnTo>
                  <a:pt x="193265" y="125878"/>
                </a:lnTo>
                <a:lnTo>
                  <a:pt x="195433" y="131446"/>
                </a:lnTo>
                <a:lnTo>
                  <a:pt x="196964" y="135217"/>
                </a:lnTo>
                <a:lnTo>
                  <a:pt x="198936" y="139636"/>
                </a:lnTo>
                <a:lnTo>
                  <a:pt x="201205" y="144486"/>
                </a:lnTo>
                <a:lnTo>
                  <a:pt x="202716" y="148673"/>
                </a:lnTo>
                <a:lnTo>
                  <a:pt x="204396" y="155864"/>
                </a:lnTo>
                <a:lnTo>
                  <a:pt x="205143" y="162236"/>
                </a:lnTo>
                <a:lnTo>
                  <a:pt x="205342" y="165268"/>
                </a:lnTo>
                <a:lnTo>
                  <a:pt x="204522" y="169195"/>
                </a:lnTo>
                <a:lnTo>
                  <a:pt x="203023" y="173718"/>
                </a:lnTo>
                <a:lnTo>
                  <a:pt x="201071" y="178638"/>
                </a:lnTo>
                <a:lnTo>
                  <a:pt x="198817" y="182871"/>
                </a:lnTo>
                <a:lnTo>
                  <a:pt x="193773" y="190113"/>
                </a:lnTo>
                <a:lnTo>
                  <a:pt x="188356" y="196507"/>
                </a:lnTo>
                <a:lnTo>
                  <a:pt x="185579" y="199546"/>
                </a:lnTo>
                <a:lnTo>
                  <a:pt x="177412" y="208002"/>
                </a:lnTo>
                <a:lnTo>
                  <a:pt x="172567" y="212924"/>
                </a:lnTo>
                <a:lnTo>
                  <a:pt x="167432" y="217158"/>
                </a:lnTo>
                <a:lnTo>
                  <a:pt x="162104" y="220933"/>
                </a:lnTo>
                <a:lnTo>
                  <a:pt x="156647" y="224402"/>
                </a:lnTo>
                <a:lnTo>
                  <a:pt x="152056" y="227667"/>
                </a:lnTo>
                <a:lnTo>
                  <a:pt x="148043" y="230797"/>
                </a:lnTo>
                <a:lnTo>
                  <a:pt x="144415" y="233836"/>
                </a:lnTo>
                <a:lnTo>
                  <a:pt x="140092" y="235861"/>
                </a:lnTo>
                <a:lnTo>
                  <a:pt x="135305" y="237212"/>
                </a:lnTo>
                <a:lnTo>
                  <a:pt x="130208" y="238112"/>
                </a:lnTo>
                <a:lnTo>
                  <a:pt x="125858" y="239665"/>
                </a:lnTo>
                <a:lnTo>
                  <a:pt x="122005" y="241653"/>
                </a:lnTo>
                <a:lnTo>
                  <a:pt x="118484" y="243930"/>
                </a:lnTo>
                <a:lnTo>
                  <a:pt x="114232" y="245449"/>
                </a:lnTo>
                <a:lnTo>
                  <a:pt x="109492" y="246461"/>
                </a:lnTo>
                <a:lnTo>
                  <a:pt x="104428" y="247136"/>
                </a:lnTo>
                <a:lnTo>
                  <a:pt x="100098" y="247586"/>
                </a:lnTo>
                <a:lnTo>
                  <a:pt x="96259" y="247886"/>
                </a:lnTo>
                <a:lnTo>
                  <a:pt x="92748" y="248086"/>
                </a:lnTo>
                <a:lnTo>
                  <a:pt x="83767" y="248308"/>
                </a:lnTo>
                <a:lnTo>
                  <a:pt x="52986" y="248475"/>
                </a:lnTo>
                <a:lnTo>
                  <a:pt x="48659" y="247526"/>
                </a:lnTo>
                <a:lnTo>
                  <a:pt x="44822" y="245941"/>
                </a:lnTo>
                <a:lnTo>
                  <a:pt x="41311" y="243932"/>
                </a:lnTo>
                <a:lnTo>
                  <a:pt x="38018" y="241640"/>
                </a:lnTo>
                <a:lnTo>
                  <a:pt x="31819" y="236553"/>
                </a:lnTo>
                <a:lnTo>
                  <a:pt x="28833" y="234815"/>
                </a:lnTo>
                <a:lnTo>
                  <a:pt x="22975" y="232885"/>
                </a:lnTo>
                <a:lnTo>
                  <a:pt x="17196" y="232027"/>
                </a:lnTo>
                <a:lnTo>
                  <a:pt x="14322" y="231798"/>
                </a:lnTo>
                <a:lnTo>
                  <a:pt x="12405" y="230693"/>
                </a:lnTo>
                <a:lnTo>
                  <a:pt x="11128" y="229004"/>
                </a:lnTo>
                <a:lnTo>
                  <a:pt x="10276" y="226925"/>
                </a:lnTo>
                <a:lnTo>
                  <a:pt x="8755" y="225540"/>
                </a:lnTo>
                <a:lnTo>
                  <a:pt x="6790" y="224616"/>
                </a:lnTo>
                <a:lnTo>
                  <a:pt x="0" y="2227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1"/>
          <p:cNvSpPr/>
          <p:nvPr/>
        </p:nvSpPr>
        <p:spPr>
          <a:xfrm>
            <a:off x="5480684" y="3497579"/>
            <a:ext cx="128589" cy="17147"/>
          </a:xfrm>
          <a:custGeom>
            <a:avLst/>
            <a:gdLst/>
            <a:ahLst/>
            <a:cxnLst/>
            <a:rect l="0" t="0" r="0" b="0"/>
            <a:pathLst>
              <a:path w="128589" h="17147">
                <a:moveTo>
                  <a:pt x="0" y="17146"/>
                </a:moveTo>
                <a:lnTo>
                  <a:pt x="7382" y="17146"/>
                </a:lnTo>
                <a:lnTo>
                  <a:pt x="8731" y="16193"/>
                </a:lnTo>
                <a:lnTo>
                  <a:pt x="10584" y="14606"/>
                </a:lnTo>
                <a:lnTo>
                  <a:pt x="12771" y="12595"/>
                </a:lnTo>
                <a:lnTo>
                  <a:pt x="16134" y="11254"/>
                </a:lnTo>
                <a:lnTo>
                  <a:pt x="20281" y="10360"/>
                </a:lnTo>
                <a:lnTo>
                  <a:pt x="24951" y="9765"/>
                </a:lnTo>
                <a:lnTo>
                  <a:pt x="29016" y="9368"/>
                </a:lnTo>
                <a:lnTo>
                  <a:pt x="32679" y="9103"/>
                </a:lnTo>
                <a:lnTo>
                  <a:pt x="36074" y="8926"/>
                </a:lnTo>
                <a:lnTo>
                  <a:pt x="44926" y="8730"/>
                </a:lnTo>
                <a:lnTo>
                  <a:pt x="78438" y="8582"/>
                </a:lnTo>
                <a:lnTo>
                  <a:pt x="82772" y="7627"/>
                </a:lnTo>
                <a:lnTo>
                  <a:pt x="87567" y="6037"/>
                </a:lnTo>
                <a:lnTo>
                  <a:pt x="92668" y="4025"/>
                </a:lnTo>
                <a:lnTo>
                  <a:pt x="97974" y="2684"/>
                </a:lnTo>
                <a:lnTo>
                  <a:pt x="103416" y="1789"/>
                </a:lnTo>
                <a:lnTo>
                  <a:pt x="108949" y="1193"/>
                </a:lnTo>
                <a:lnTo>
                  <a:pt x="113590" y="796"/>
                </a:lnTo>
                <a:lnTo>
                  <a:pt x="117637" y="531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2"/>
          <p:cNvSpPr/>
          <p:nvPr/>
        </p:nvSpPr>
        <p:spPr>
          <a:xfrm>
            <a:off x="5497829" y="3583304"/>
            <a:ext cx="120017" cy="1"/>
          </a:xfrm>
          <a:custGeom>
            <a:avLst/>
            <a:gdLst/>
            <a:ahLst/>
            <a:cxnLst/>
            <a:rect l="0" t="0" r="0" b="0"/>
            <a:pathLst>
              <a:path w="120017" h="1">
                <a:moveTo>
                  <a:pt x="0" y="0"/>
                </a:moveTo>
                <a:lnTo>
                  <a:pt x="12001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3"/>
          <p:cNvSpPr/>
          <p:nvPr/>
        </p:nvSpPr>
        <p:spPr>
          <a:xfrm>
            <a:off x="5703570" y="3454717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5" y="17368"/>
                </a:lnTo>
                <a:lnTo>
                  <a:pt x="7778" y="22959"/>
                </a:lnTo>
                <a:lnTo>
                  <a:pt x="8219" y="28619"/>
                </a:lnTo>
                <a:lnTo>
                  <a:pt x="9289" y="32415"/>
                </a:lnTo>
                <a:lnTo>
                  <a:pt x="10955" y="36850"/>
                </a:lnTo>
                <a:lnTo>
                  <a:pt x="13018" y="41711"/>
                </a:lnTo>
                <a:lnTo>
                  <a:pt x="17851" y="52194"/>
                </a:lnTo>
                <a:lnTo>
                  <a:pt x="20473" y="57656"/>
                </a:lnTo>
                <a:lnTo>
                  <a:pt x="22221" y="63202"/>
                </a:lnTo>
                <a:lnTo>
                  <a:pt x="23386" y="68805"/>
                </a:lnTo>
                <a:lnTo>
                  <a:pt x="24164" y="74445"/>
                </a:lnTo>
                <a:lnTo>
                  <a:pt x="24681" y="80110"/>
                </a:lnTo>
                <a:lnTo>
                  <a:pt x="25026" y="85792"/>
                </a:lnTo>
                <a:lnTo>
                  <a:pt x="25257" y="91484"/>
                </a:lnTo>
                <a:lnTo>
                  <a:pt x="26363" y="97185"/>
                </a:lnTo>
                <a:lnTo>
                  <a:pt x="28053" y="102890"/>
                </a:lnTo>
                <a:lnTo>
                  <a:pt x="30131" y="108598"/>
                </a:lnTo>
                <a:lnTo>
                  <a:pt x="31517" y="114309"/>
                </a:lnTo>
                <a:lnTo>
                  <a:pt x="32441" y="120021"/>
                </a:lnTo>
                <a:lnTo>
                  <a:pt x="33057" y="125734"/>
                </a:lnTo>
                <a:lnTo>
                  <a:pt x="34421" y="132400"/>
                </a:lnTo>
                <a:lnTo>
                  <a:pt x="36282" y="139702"/>
                </a:lnTo>
                <a:lnTo>
                  <a:pt x="38475" y="147427"/>
                </a:lnTo>
                <a:lnTo>
                  <a:pt x="39938" y="154482"/>
                </a:lnTo>
                <a:lnTo>
                  <a:pt x="40913" y="161091"/>
                </a:lnTo>
                <a:lnTo>
                  <a:pt x="41562" y="167401"/>
                </a:lnTo>
                <a:lnTo>
                  <a:pt x="41995" y="173513"/>
                </a:lnTo>
                <a:lnTo>
                  <a:pt x="42284" y="179493"/>
                </a:lnTo>
                <a:lnTo>
                  <a:pt x="42605" y="191217"/>
                </a:lnTo>
                <a:lnTo>
                  <a:pt x="42858" y="231230"/>
                </a:lnTo>
                <a:lnTo>
                  <a:pt x="42862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"/>
          <p:cNvSpPr/>
          <p:nvPr/>
        </p:nvSpPr>
        <p:spPr>
          <a:xfrm>
            <a:off x="5832157" y="3446145"/>
            <a:ext cx="184456" cy="214303"/>
          </a:xfrm>
          <a:custGeom>
            <a:avLst/>
            <a:gdLst/>
            <a:ahLst/>
            <a:cxnLst/>
            <a:rect l="0" t="0" r="0" b="0"/>
            <a:pathLst>
              <a:path w="184456" h="214303">
                <a:moveTo>
                  <a:pt x="111443" y="8572"/>
                </a:moveTo>
                <a:lnTo>
                  <a:pt x="111443" y="31"/>
                </a:lnTo>
                <a:lnTo>
                  <a:pt x="98672" y="0"/>
                </a:lnTo>
                <a:lnTo>
                  <a:pt x="95309" y="953"/>
                </a:lnTo>
                <a:lnTo>
                  <a:pt x="91162" y="2540"/>
                </a:lnTo>
                <a:lnTo>
                  <a:pt x="86492" y="4550"/>
                </a:lnTo>
                <a:lnTo>
                  <a:pt x="82426" y="5891"/>
                </a:lnTo>
                <a:lnTo>
                  <a:pt x="78763" y="6785"/>
                </a:lnTo>
                <a:lnTo>
                  <a:pt x="75370" y="7381"/>
                </a:lnTo>
                <a:lnTo>
                  <a:pt x="72153" y="7778"/>
                </a:lnTo>
                <a:lnTo>
                  <a:pt x="69058" y="8042"/>
                </a:lnTo>
                <a:lnTo>
                  <a:pt x="66041" y="8219"/>
                </a:lnTo>
                <a:lnTo>
                  <a:pt x="60149" y="8415"/>
                </a:lnTo>
                <a:lnTo>
                  <a:pt x="48605" y="8541"/>
                </a:lnTo>
                <a:lnTo>
                  <a:pt x="35463" y="8563"/>
                </a:lnTo>
                <a:lnTo>
                  <a:pt x="32214" y="7613"/>
                </a:lnTo>
                <a:lnTo>
                  <a:pt x="30049" y="6028"/>
                </a:lnTo>
                <a:lnTo>
                  <a:pt x="28605" y="4018"/>
                </a:lnTo>
                <a:lnTo>
                  <a:pt x="26690" y="2679"/>
                </a:lnTo>
                <a:lnTo>
                  <a:pt x="22022" y="1191"/>
                </a:lnTo>
                <a:lnTo>
                  <a:pt x="16773" y="529"/>
                </a:lnTo>
                <a:lnTo>
                  <a:pt x="9052" y="31"/>
                </a:lnTo>
                <a:lnTo>
                  <a:pt x="108" y="0"/>
                </a:lnTo>
                <a:lnTo>
                  <a:pt x="4583" y="4550"/>
                </a:lnTo>
                <a:lnTo>
                  <a:pt x="4960" y="5891"/>
                </a:lnTo>
                <a:lnTo>
                  <a:pt x="4260" y="6785"/>
                </a:lnTo>
                <a:lnTo>
                  <a:pt x="2839" y="7381"/>
                </a:lnTo>
                <a:lnTo>
                  <a:pt x="1893" y="8730"/>
                </a:lnTo>
                <a:lnTo>
                  <a:pt x="841" y="12770"/>
                </a:lnTo>
                <a:lnTo>
                  <a:pt x="374" y="17740"/>
                </a:lnTo>
                <a:lnTo>
                  <a:pt x="166" y="23125"/>
                </a:lnTo>
                <a:lnTo>
                  <a:pt x="74" y="28692"/>
                </a:lnTo>
                <a:lnTo>
                  <a:pt x="1002" y="30558"/>
                </a:lnTo>
                <a:lnTo>
                  <a:pt x="2573" y="31802"/>
                </a:lnTo>
                <a:lnTo>
                  <a:pt x="4573" y="32631"/>
                </a:lnTo>
                <a:lnTo>
                  <a:pt x="5906" y="35089"/>
                </a:lnTo>
                <a:lnTo>
                  <a:pt x="6795" y="38632"/>
                </a:lnTo>
                <a:lnTo>
                  <a:pt x="7387" y="42900"/>
                </a:lnTo>
                <a:lnTo>
                  <a:pt x="6830" y="46697"/>
                </a:lnTo>
                <a:lnTo>
                  <a:pt x="5506" y="50181"/>
                </a:lnTo>
                <a:lnTo>
                  <a:pt x="2447" y="56593"/>
                </a:lnTo>
                <a:lnTo>
                  <a:pt x="1088" y="62617"/>
                </a:lnTo>
                <a:lnTo>
                  <a:pt x="483" y="68470"/>
                </a:lnTo>
                <a:lnTo>
                  <a:pt x="215" y="74246"/>
                </a:lnTo>
                <a:lnTo>
                  <a:pt x="64" y="82853"/>
                </a:lnTo>
                <a:lnTo>
                  <a:pt x="0" y="107023"/>
                </a:lnTo>
                <a:lnTo>
                  <a:pt x="953" y="108496"/>
                </a:lnTo>
                <a:lnTo>
                  <a:pt x="2540" y="109478"/>
                </a:lnTo>
                <a:lnTo>
                  <a:pt x="4551" y="110133"/>
                </a:lnTo>
                <a:lnTo>
                  <a:pt x="5892" y="111522"/>
                </a:lnTo>
                <a:lnTo>
                  <a:pt x="6785" y="113400"/>
                </a:lnTo>
                <a:lnTo>
                  <a:pt x="8468" y="119628"/>
                </a:lnTo>
                <a:lnTo>
                  <a:pt x="13093" y="119900"/>
                </a:lnTo>
                <a:lnTo>
                  <a:pt x="14444" y="118986"/>
                </a:lnTo>
                <a:lnTo>
                  <a:pt x="15344" y="117423"/>
                </a:lnTo>
                <a:lnTo>
                  <a:pt x="15945" y="115430"/>
                </a:lnTo>
                <a:lnTo>
                  <a:pt x="17297" y="114101"/>
                </a:lnTo>
                <a:lnTo>
                  <a:pt x="19152" y="113214"/>
                </a:lnTo>
                <a:lnTo>
                  <a:pt x="21340" y="112623"/>
                </a:lnTo>
                <a:lnTo>
                  <a:pt x="26312" y="109427"/>
                </a:lnTo>
                <a:lnTo>
                  <a:pt x="28972" y="107241"/>
                </a:lnTo>
                <a:lnTo>
                  <a:pt x="31697" y="105784"/>
                </a:lnTo>
                <a:lnTo>
                  <a:pt x="37265" y="104165"/>
                </a:lnTo>
                <a:lnTo>
                  <a:pt x="42915" y="103445"/>
                </a:lnTo>
                <a:lnTo>
                  <a:pt x="48601" y="103125"/>
                </a:lnTo>
                <a:lnTo>
                  <a:pt x="54303" y="102983"/>
                </a:lnTo>
                <a:lnTo>
                  <a:pt x="57157" y="101993"/>
                </a:lnTo>
                <a:lnTo>
                  <a:pt x="62868" y="98352"/>
                </a:lnTo>
                <a:lnTo>
                  <a:pt x="66677" y="97001"/>
                </a:lnTo>
                <a:lnTo>
                  <a:pt x="71121" y="96100"/>
                </a:lnTo>
                <a:lnTo>
                  <a:pt x="75989" y="95499"/>
                </a:lnTo>
                <a:lnTo>
                  <a:pt x="80187" y="95098"/>
                </a:lnTo>
                <a:lnTo>
                  <a:pt x="83938" y="94831"/>
                </a:lnTo>
                <a:lnTo>
                  <a:pt x="87392" y="94653"/>
                </a:lnTo>
                <a:lnTo>
                  <a:pt x="91598" y="95487"/>
                </a:lnTo>
                <a:lnTo>
                  <a:pt x="96308" y="96995"/>
                </a:lnTo>
                <a:lnTo>
                  <a:pt x="101353" y="98954"/>
                </a:lnTo>
                <a:lnTo>
                  <a:pt x="106621" y="100259"/>
                </a:lnTo>
                <a:lnTo>
                  <a:pt x="112039" y="101129"/>
                </a:lnTo>
                <a:lnTo>
                  <a:pt x="117555" y="101709"/>
                </a:lnTo>
                <a:lnTo>
                  <a:pt x="122185" y="102096"/>
                </a:lnTo>
                <a:lnTo>
                  <a:pt x="126224" y="102354"/>
                </a:lnTo>
                <a:lnTo>
                  <a:pt x="129869" y="102526"/>
                </a:lnTo>
                <a:lnTo>
                  <a:pt x="134205" y="103593"/>
                </a:lnTo>
                <a:lnTo>
                  <a:pt x="139000" y="105257"/>
                </a:lnTo>
                <a:lnTo>
                  <a:pt x="144102" y="107319"/>
                </a:lnTo>
                <a:lnTo>
                  <a:pt x="148455" y="109646"/>
                </a:lnTo>
                <a:lnTo>
                  <a:pt x="152311" y="112149"/>
                </a:lnTo>
                <a:lnTo>
                  <a:pt x="160790" y="118461"/>
                </a:lnTo>
                <a:lnTo>
                  <a:pt x="163391" y="119931"/>
                </a:lnTo>
                <a:lnTo>
                  <a:pt x="171361" y="124105"/>
                </a:lnTo>
                <a:lnTo>
                  <a:pt x="174248" y="127504"/>
                </a:lnTo>
                <a:lnTo>
                  <a:pt x="176173" y="131675"/>
                </a:lnTo>
                <a:lnTo>
                  <a:pt x="177456" y="136361"/>
                </a:lnTo>
                <a:lnTo>
                  <a:pt x="179264" y="140437"/>
                </a:lnTo>
                <a:lnTo>
                  <a:pt x="181422" y="144107"/>
                </a:lnTo>
                <a:lnTo>
                  <a:pt x="183813" y="147506"/>
                </a:lnTo>
                <a:lnTo>
                  <a:pt x="184455" y="150725"/>
                </a:lnTo>
                <a:lnTo>
                  <a:pt x="183930" y="153823"/>
                </a:lnTo>
                <a:lnTo>
                  <a:pt x="181759" y="159806"/>
                </a:lnTo>
                <a:lnTo>
                  <a:pt x="180794" y="165640"/>
                </a:lnTo>
                <a:lnTo>
                  <a:pt x="179584" y="168529"/>
                </a:lnTo>
                <a:lnTo>
                  <a:pt x="173331" y="178098"/>
                </a:lnTo>
                <a:lnTo>
                  <a:pt x="170799" y="182550"/>
                </a:lnTo>
                <a:lnTo>
                  <a:pt x="168158" y="187422"/>
                </a:lnTo>
                <a:lnTo>
                  <a:pt x="165445" y="190670"/>
                </a:lnTo>
                <a:lnTo>
                  <a:pt x="162684" y="192836"/>
                </a:lnTo>
                <a:lnTo>
                  <a:pt x="146859" y="200863"/>
                </a:lnTo>
                <a:lnTo>
                  <a:pt x="142673" y="202488"/>
                </a:lnTo>
                <a:lnTo>
                  <a:pt x="138931" y="203572"/>
                </a:lnTo>
                <a:lnTo>
                  <a:pt x="135483" y="204295"/>
                </a:lnTo>
                <a:lnTo>
                  <a:pt x="131280" y="205729"/>
                </a:lnTo>
                <a:lnTo>
                  <a:pt x="126572" y="207637"/>
                </a:lnTo>
                <a:lnTo>
                  <a:pt x="121529" y="209862"/>
                </a:lnTo>
                <a:lnTo>
                  <a:pt x="117214" y="211346"/>
                </a:lnTo>
                <a:lnTo>
                  <a:pt x="113386" y="212335"/>
                </a:lnTo>
                <a:lnTo>
                  <a:pt x="109881" y="212994"/>
                </a:lnTo>
                <a:lnTo>
                  <a:pt x="105639" y="213433"/>
                </a:lnTo>
                <a:lnTo>
                  <a:pt x="100906" y="213726"/>
                </a:lnTo>
                <a:lnTo>
                  <a:pt x="90567" y="214052"/>
                </a:lnTo>
                <a:lnTo>
                  <a:pt x="60709" y="214297"/>
                </a:lnTo>
                <a:lnTo>
                  <a:pt x="57618" y="214302"/>
                </a:lnTo>
                <a:lnTo>
                  <a:pt x="53652" y="213353"/>
                </a:lnTo>
                <a:lnTo>
                  <a:pt x="49103" y="211768"/>
                </a:lnTo>
                <a:lnTo>
                  <a:pt x="44165" y="209758"/>
                </a:lnTo>
                <a:lnTo>
                  <a:pt x="39921" y="208419"/>
                </a:lnTo>
                <a:lnTo>
                  <a:pt x="36139" y="207526"/>
                </a:lnTo>
                <a:lnTo>
                  <a:pt x="32666" y="206930"/>
                </a:lnTo>
                <a:lnTo>
                  <a:pt x="29397" y="206533"/>
                </a:lnTo>
                <a:lnTo>
                  <a:pt x="26265" y="206269"/>
                </a:lnTo>
                <a:lnTo>
                  <a:pt x="23225" y="206092"/>
                </a:lnTo>
                <a:lnTo>
                  <a:pt x="21198" y="205022"/>
                </a:lnTo>
                <a:lnTo>
                  <a:pt x="19847" y="203357"/>
                </a:lnTo>
                <a:lnTo>
                  <a:pt x="18947" y="201293"/>
                </a:lnTo>
                <a:lnTo>
                  <a:pt x="17394" y="199918"/>
                </a:lnTo>
                <a:lnTo>
                  <a:pt x="15406" y="199001"/>
                </a:lnTo>
                <a:lnTo>
                  <a:pt x="8572" y="1971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5"/>
          <p:cNvSpPr/>
          <p:nvPr/>
        </p:nvSpPr>
        <p:spPr>
          <a:xfrm>
            <a:off x="3860482" y="1989209"/>
            <a:ext cx="162878" cy="231069"/>
          </a:xfrm>
          <a:custGeom>
            <a:avLst/>
            <a:gdLst/>
            <a:ahLst/>
            <a:cxnLst/>
            <a:rect l="0" t="0" r="0" b="0"/>
            <a:pathLst>
              <a:path w="162878" h="231069">
                <a:moveTo>
                  <a:pt x="8572" y="231068"/>
                </a:moveTo>
                <a:lnTo>
                  <a:pt x="8572" y="226517"/>
                </a:lnTo>
                <a:lnTo>
                  <a:pt x="7620" y="225176"/>
                </a:lnTo>
                <a:lnTo>
                  <a:pt x="6033" y="224283"/>
                </a:lnTo>
                <a:lnTo>
                  <a:pt x="4022" y="223687"/>
                </a:lnTo>
                <a:lnTo>
                  <a:pt x="2681" y="222337"/>
                </a:lnTo>
                <a:lnTo>
                  <a:pt x="1787" y="220485"/>
                </a:lnTo>
                <a:lnTo>
                  <a:pt x="794" y="215887"/>
                </a:lnTo>
                <a:lnTo>
                  <a:pt x="353" y="210669"/>
                </a:lnTo>
                <a:lnTo>
                  <a:pt x="157" y="202634"/>
                </a:lnTo>
                <a:lnTo>
                  <a:pt x="0" y="117575"/>
                </a:lnTo>
                <a:lnTo>
                  <a:pt x="953" y="110638"/>
                </a:lnTo>
                <a:lnTo>
                  <a:pt x="2540" y="104109"/>
                </a:lnTo>
                <a:lnTo>
                  <a:pt x="4551" y="97851"/>
                </a:lnTo>
                <a:lnTo>
                  <a:pt x="5892" y="91775"/>
                </a:lnTo>
                <a:lnTo>
                  <a:pt x="6785" y="85818"/>
                </a:lnTo>
                <a:lnTo>
                  <a:pt x="7381" y="79942"/>
                </a:lnTo>
                <a:lnTo>
                  <a:pt x="8731" y="74120"/>
                </a:lnTo>
                <a:lnTo>
                  <a:pt x="10583" y="68334"/>
                </a:lnTo>
                <a:lnTo>
                  <a:pt x="12770" y="62571"/>
                </a:lnTo>
                <a:lnTo>
                  <a:pt x="14229" y="57777"/>
                </a:lnTo>
                <a:lnTo>
                  <a:pt x="15201" y="53628"/>
                </a:lnTo>
                <a:lnTo>
                  <a:pt x="15849" y="49910"/>
                </a:lnTo>
                <a:lnTo>
                  <a:pt x="16281" y="45526"/>
                </a:lnTo>
                <a:lnTo>
                  <a:pt x="16569" y="40698"/>
                </a:lnTo>
                <a:lnTo>
                  <a:pt x="16761" y="35575"/>
                </a:lnTo>
                <a:lnTo>
                  <a:pt x="17841" y="31207"/>
                </a:lnTo>
                <a:lnTo>
                  <a:pt x="19515" y="27342"/>
                </a:lnTo>
                <a:lnTo>
                  <a:pt x="24492" y="18847"/>
                </a:lnTo>
                <a:lnTo>
                  <a:pt x="27713" y="15145"/>
                </a:lnTo>
                <a:lnTo>
                  <a:pt x="29905" y="12824"/>
                </a:lnTo>
                <a:lnTo>
                  <a:pt x="32319" y="11277"/>
                </a:lnTo>
                <a:lnTo>
                  <a:pt x="34881" y="10246"/>
                </a:lnTo>
                <a:lnTo>
                  <a:pt x="37542" y="9558"/>
                </a:lnTo>
                <a:lnTo>
                  <a:pt x="39315" y="8147"/>
                </a:lnTo>
                <a:lnTo>
                  <a:pt x="40498" y="6254"/>
                </a:lnTo>
                <a:lnTo>
                  <a:pt x="41286" y="4040"/>
                </a:lnTo>
                <a:lnTo>
                  <a:pt x="42764" y="2563"/>
                </a:lnTo>
                <a:lnTo>
                  <a:pt x="44702" y="1579"/>
                </a:lnTo>
                <a:lnTo>
                  <a:pt x="50105" y="0"/>
                </a:lnTo>
                <a:lnTo>
                  <a:pt x="53384" y="2323"/>
                </a:lnTo>
                <a:lnTo>
                  <a:pt x="55592" y="4277"/>
                </a:lnTo>
                <a:lnTo>
                  <a:pt x="58016" y="5579"/>
                </a:lnTo>
                <a:lnTo>
                  <a:pt x="60585" y="6447"/>
                </a:lnTo>
                <a:lnTo>
                  <a:pt x="63250" y="7026"/>
                </a:lnTo>
                <a:lnTo>
                  <a:pt x="65027" y="8364"/>
                </a:lnTo>
                <a:lnTo>
                  <a:pt x="66211" y="10209"/>
                </a:lnTo>
                <a:lnTo>
                  <a:pt x="67001" y="12391"/>
                </a:lnTo>
                <a:lnTo>
                  <a:pt x="70418" y="17356"/>
                </a:lnTo>
                <a:lnTo>
                  <a:pt x="75112" y="23690"/>
                </a:lnTo>
                <a:lnTo>
                  <a:pt x="77697" y="28046"/>
                </a:lnTo>
                <a:lnTo>
                  <a:pt x="80373" y="32855"/>
                </a:lnTo>
                <a:lnTo>
                  <a:pt x="85887" y="43278"/>
                </a:lnTo>
                <a:lnTo>
                  <a:pt x="88690" y="48725"/>
                </a:lnTo>
                <a:lnTo>
                  <a:pt x="91512" y="53308"/>
                </a:lnTo>
                <a:lnTo>
                  <a:pt x="94345" y="57317"/>
                </a:lnTo>
                <a:lnTo>
                  <a:pt x="97187" y="60941"/>
                </a:lnTo>
                <a:lnTo>
                  <a:pt x="100034" y="65263"/>
                </a:lnTo>
                <a:lnTo>
                  <a:pt x="102884" y="70049"/>
                </a:lnTo>
                <a:lnTo>
                  <a:pt x="105737" y="75144"/>
                </a:lnTo>
                <a:lnTo>
                  <a:pt x="107639" y="80446"/>
                </a:lnTo>
                <a:lnTo>
                  <a:pt x="108907" y="85886"/>
                </a:lnTo>
                <a:lnTo>
                  <a:pt x="109752" y="91418"/>
                </a:lnTo>
                <a:lnTo>
                  <a:pt x="111268" y="97010"/>
                </a:lnTo>
                <a:lnTo>
                  <a:pt x="113232" y="102644"/>
                </a:lnTo>
                <a:lnTo>
                  <a:pt x="115493" y="108304"/>
                </a:lnTo>
                <a:lnTo>
                  <a:pt x="117953" y="113031"/>
                </a:lnTo>
                <a:lnTo>
                  <a:pt x="120545" y="117134"/>
                </a:lnTo>
                <a:lnTo>
                  <a:pt x="123226" y="120822"/>
                </a:lnTo>
                <a:lnTo>
                  <a:pt x="125966" y="125186"/>
                </a:lnTo>
                <a:lnTo>
                  <a:pt x="128745" y="130000"/>
                </a:lnTo>
                <a:lnTo>
                  <a:pt x="131550" y="135114"/>
                </a:lnTo>
                <a:lnTo>
                  <a:pt x="134372" y="139476"/>
                </a:lnTo>
                <a:lnTo>
                  <a:pt x="137206" y="143337"/>
                </a:lnTo>
                <a:lnTo>
                  <a:pt x="140049" y="146863"/>
                </a:lnTo>
                <a:lnTo>
                  <a:pt x="142896" y="150166"/>
                </a:lnTo>
                <a:lnTo>
                  <a:pt x="145746" y="153321"/>
                </a:lnTo>
                <a:lnTo>
                  <a:pt x="148599" y="156377"/>
                </a:lnTo>
                <a:lnTo>
                  <a:pt x="150501" y="159366"/>
                </a:lnTo>
                <a:lnTo>
                  <a:pt x="152614" y="165228"/>
                </a:lnTo>
                <a:lnTo>
                  <a:pt x="156094" y="171008"/>
                </a:lnTo>
                <a:lnTo>
                  <a:pt x="158355" y="173883"/>
                </a:lnTo>
                <a:lnTo>
                  <a:pt x="160868" y="179618"/>
                </a:lnTo>
                <a:lnTo>
                  <a:pt x="161984" y="185341"/>
                </a:lnTo>
                <a:lnTo>
                  <a:pt x="162480" y="191060"/>
                </a:lnTo>
                <a:lnTo>
                  <a:pt x="162701" y="196777"/>
                </a:lnTo>
                <a:lnTo>
                  <a:pt x="162854" y="205174"/>
                </a:lnTo>
                <a:lnTo>
                  <a:pt x="162877" y="2139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6"/>
          <p:cNvSpPr/>
          <p:nvPr/>
        </p:nvSpPr>
        <p:spPr>
          <a:xfrm>
            <a:off x="3860482" y="2048827"/>
            <a:ext cx="154306" cy="111444"/>
          </a:xfrm>
          <a:custGeom>
            <a:avLst/>
            <a:gdLst/>
            <a:ahLst/>
            <a:cxnLst/>
            <a:rect l="0" t="0" r="0" b="0"/>
            <a:pathLst>
              <a:path w="154306" h="111444">
                <a:moveTo>
                  <a:pt x="0" y="111443"/>
                </a:moveTo>
                <a:lnTo>
                  <a:pt x="20400" y="91043"/>
                </a:lnTo>
                <a:lnTo>
                  <a:pt x="24077" y="88318"/>
                </a:lnTo>
                <a:lnTo>
                  <a:pt x="28434" y="85549"/>
                </a:lnTo>
                <a:lnTo>
                  <a:pt x="33243" y="82750"/>
                </a:lnTo>
                <a:lnTo>
                  <a:pt x="37402" y="78979"/>
                </a:lnTo>
                <a:lnTo>
                  <a:pt x="41127" y="74560"/>
                </a:lnTo>
                <a:lnTo>
                  <a:pt x="44563" y="69709"/>
                </a:lnTo>
                <a:lnTo>
                  <a:pt x="48759" y="65523"/>
                </a:lnTo>
                <a:lnTo>
                  <a:pt x="53461" y="61780"/>
                </a:lnTo>
                <a:lnTo>
                  <a:pt x="58500" y="58331"/>
                </a:lnTo>
                <a:lnTo>
                  <a:pt x="63765" y="55080"/>
                </a:lnTo>
                <a:lnTo>
                  <a:pt x="69180" y="51960"/>
                </a:lnTo>
                <a:lnTo>
                  <a:pt x="74696" y="48928"/>
                </a:lnTo>
                <a:lnTo>
                  <a:pt x="80277" y="45001"/>
                </a:lnTo>
                <a:lnTo>
                  <a:pt x="85903" y="40478"/>
                </a:lnTo>
                <a:lnTo>
                  <a:pt x="91559" y="35558"/>
                </a:lnTo>
                <a:lnTo>
                  <a:pt x="97234" y="31325"/>
                </a:lnTo>
                <a:lnTo>
                  <a:pt x="102923" y="27551"/>
                </a:lnTo>
                <a:lnTo>
                  <a:pt x="108620" y="24082"/>
                </a:lnTo>
                <a:lnTo>
                  <a:pt x="113371" y="20817"/>
                </a:lnTo>
                <a:lnTo>
                  <a:pt x="117491" y="17688"/>
                </a:lnTo>
                <a:lnTo>
                  <a:pt x="121190" y="14650"/>
                </a:lnTo>
                <a:lnTo>
                  <a:pt x="125561" y="12624"/>
                </a:lnTo>
                <a:lnTo>
                  <a:pt x="130379" y="11273"/>
                </a:lnTo>
                <a:lnTo>
                  <a:pt x="135497" y="10373"/>
                </a:lnTo>
                <a:lnTo>
                  <a:pt x="138909" y="8821"/>
                </a:lnTo>
                <a:lnTo>
                  <a:pt x="141184" y="6833"/>
                </a:lnTo>
                <a:lnTo>
                  <a:pt x="142700" y="4555"/>
                </a:lnTo>
                <a:lnTo>
                  <a:pt x="144663" y="3037"/>
                </a:lnTo>
                <a:lnTo>
                  <a:pt x="146925" y="2025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"/>
          <p:cNvSpPr/>
          <p:nvPr/>
        </p:nvSpPr>
        <p:spPr>
          <a:xfrm>
            <a:off x="4074795" y="1997392"/>
            <a:ext cx="68581" cy="25719"/>
          </a:xfrm>
          <a:custGeom>
            <a:avLst/>
            <a:gdLst/>
            <a:ahLst/>
            <a:cxnLst/>
            <a:rect l="0" t="0" r="0" b="0"/>
            <a:pathLst>
              <a:path w="68581" h="25719">
                <a:moveTo>
                  <a:pt x="0" y="25718"/>
                </a:moveTo>
                <a:lnTo>
                  <a:pt x="4550" y="25718"/>
                </a:lnTo>
                <a:lnTo>
                  <a:pt x="5891" y="24765"/>
                </a:lnTo>
                <a:lnTo>
                  <a:pt x="6785" y="23178"/>
                </a:lnTo>
                <a:lnTo>
                  <a:pt x="8219" y="18337"/>
                </a:lnTo>
                <a:lnTo>
                  <a:pt x="9289" y="17939"/>
                </a:lnTo>
                <a:lnTo>
                  <a:pt x="10955" y="17675"/>
                </a:lnTo>
                <a:lnTo>
                  <a:pt x="13018" y="17498"/>
                </a:lnTo>
                <a:lnTo>
                  <a:pt x="16299" y="16428"/>
                </a:lnTo>
                <a:lnTo>
                  <a:pt x="20391" y="14762"/>
                </a:lnTo>
                <a:lnTo>
                  <a:pt x="25024" y="12699"/>
                </a:lnTo>
                <a:lnTo>
                  <a:pt x="29064" y="11323"/>
                </a:lnTo>
                <a:lnTo>
                  <a:pt x="32712" y="10406"/>
                </a:lnTo>
                <a:lnTo>
                  <a:pt x="36095" y="9795"/>
                </a:lnTo>
                <a:lnTo>
                  <a:pt x="39303" y="8435"/>
                </a:lnTo>
                <a:lnTo>
                  <a:pt x="42395" y="6576"/>
                </a:lnTo>
                <a:lnTo>
                  <a:pt x="45408" y="4384"/>
                </a:lnTo>
                <a:lnTo>
                  <a:pt x="48369" y="2923"/>
                </a:lnTo>
                <a:lnTo>
                  <a:pt x="51296" y="1948"/>
                </a:lnTo>
                <a:lnTo>
                  <a:pt x="58286" y="385"/>
                </a:lnTo>
                <a:lnTo>
                  <a:pt x="59812" y="257"/>
                </a:lnTo>
                <a:lnTo>
                  <a:pt x="61782" y="171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"/>
          <p:cNvSpPr/>
          <p:nvPr/>
        </p:nvSpPr>
        <p:spPr>
          <a:xfrm>
            <a:off x="4100512" y="2057400"/>
            <a:ext cx="94298" cy="42863"/>
          </a:xfrm>
          <a:custGeom>
            <a:avLst/>
            <a:gdLst/>
            <a:ahLst/>
            <a:cxnLst/>
            <a:rect l="0" t="0" r="0" b="0"/>
            <a:pathLst>
              <a:path w="94298" h="42863">
                <a:moveTo>
                  <a:pt x="0" y="42862"/>
                </a:moveTo>
                <a:lnTo>
                  <a:pt x="4551" y="38311"/>
                </a:lnTo>
                <a:lnTo>
                  <a:pt x="6844" y="36971"/>
                </a:lnTo>
                <a:lnTo>
                  <a:pt x="9325" y="36077"/>
                </a:lnTo>
                <a:lnTo>
                  <a:pt x="11931" y="35481"/>
                </a:lnTo>
                <a:lnTo>
                  <a:pt x="14622" y="34131"/>
                </a:lnTo>
                <a:lnTo>
                  <a:pt x="17368" y="32279"/>
                </a:lnTo>
                <a:lnTo>
                  <a:pt x="20151" y="30092"/>
                </a:lnTo>
                <a:lnTo>
                  <a:pt x="23911" y="27681"/>
                </a:lnTo>
                <a:lnTo>
                  <a:pt x="28323" y="25121"/>
                </a:lnTo>
                <a:lnTo>
                  <a:pt x="33170" y="22463"/>
                </a:lnTo>
                <a:lnTo>
                  <a:pt x="37353" y="20690"/>
                </a:lnTo>
                <a:lnTo>
                  <a:pt x="41094" y="19508"/>
                </a:lnTo>
                <a:lnTo>
                  <a:pt x="44541" y="18720"/>
                </a:lnTo>
                <a:lnTo>
                  <a:pt x="47792" y="17242"/>
                </a:lnTo>
                <a:lnTo>
                  <a:pt x="50911" y="15305"/>
                </a:lnTo>
                <a:lnTo>
                  <a:pt x="53943" y="13061"/>
                </a:lnTo>
                <a:lnTo>
                  <a:pt x="56917" y="11564"/>
                </a:lnTo>
                <a:lnTo>
                  <a:pt x="59853" y="10567"/>
                </a:lnTo>
                <a:lnTo>
                  <a:pt x="62761" y="9902"/>
                </a:lnTo>
                <a:lnTo>
                  <a:pt x="66606" y="9459"/>
                </a:lnTo>
                <a:lnTo>
                  <a:pt x="71074" y="9163"/>
                </a:lnTo>
                <a:lnTo>
                  <a:pt x="75957" y="8966"/>
                </a:lnTo>
                <a:lnTo>
                  <a:pt x="79213" y="7882"/>
                </a:lnTo>
                <a:lnTo>
                  <a:pt x="81384" y="6207"/>
                </a:lnTo>
                <a:lnTo>
                  <a:pt x="82831" y="4138"/>
                </a:lnTo>
                <a:lnTo>
                  <a:pt x="84748" y="2758"/>
                </a:lnTo>
                <a:lnTo>
                  <a:pt x="86979" y="1839"/>
                </a:lnTo>
                <a:lnTo>
                  <a:pt x="9429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9"/>
          <p:cNvSpPr/>
          <p:nvPr/>
        </p:nvSpPr>
        <p:spPr>
          <a:xfrm>
            <a:off x="4237672" y="1947158"/>
            <a:ext cx="102871" cy="187351"/>
          </a:xfrm>
          <a:custGeom>
            <a:avLst/>
            <a:gdLst/>
            <a:ahLst/>
            <a:cxnLst/>
            <a:rect l="0" t="0" r="0" b="0"/>
            <a:pathLst>
              <a:path w="102871" h="187351">
                <a:moveTo>
                  <a:pt x="0" y="15944"/>
                </a:moveTo>
                <a:lnTo>
                  <a:pt x="0" y="11393"/>
                </a:lnTo>
                <a:lnTo>
                  <a:pt x="953" y="10053"/>
                </a:lnTo>
                <a:lnTo>
                  <a:pt x="2540" y="9159"/>
                </a:lnTo>
                <a:lnTo>
                  <a:pt x="4551" y="8563"/>
                </a:lnTo>
                <a:lnTo>
                  <a:pt x="6844" y="8166"/>
                </a:lnTo>
                <a:lnTo>
                  <a:pt x="9325" y="7901"/>
                </a:lnTo>
                <a:lnTo>
                  <a:pt x="15600" y="7476"/>
                </a:lnTo>
                <a:lnTo>
                  <a:pt x="17067" y="6489"/>
                </a:lnTo>
                <a:lnTo>
                  <a:pt x="18999" y="4878"/>
                </a:lnTo>
                <a:lnTo>
                  <a:pt x="21238" y="2852"/>
                </a:lnTo>
                <a:lnTo>
                  <a:pt x="23684" y="1501"/>
                </a:lnTo>
                <a:lnTo>
                  <a:pt x="26267" y="600"/>
                </a:lnTo>
                <a:lnTo>
                  <a:pt x="28941" y="0"/>
                </a:lnTo>
                <a:lnTo>
                  <a:pt x="31677" y="552"/>
                </a:lnTo>
                <a:lnTo>
                  <a:pt x="34453" y="1873"/>
                </a:lnTo>
                <a:lnTo>
                  <a:pt x="37256" y="3706"/>
                </a:lnTo>
                <a:lnTo>
                  <a:pt x="40077" y="4928"/>
                </a:lnTo>
                <a:lnTo>
                  <a:pt x="42911" y="5742"/>
                </a:lnTo>
                <a:lnTo>
                  <a:pt x="45752" y="6285"/>
                </a:lnTo>
                <a:lnTo>
                  <a:pt x="48599" y="7600"/>
                </a:lnTo>
                <a:lnTo>
                  <a:pt x="51450" y="9429"/>
                </a:lnTo>
                <a:lnTo>
                  <a:pt x="54302" y="11601"/>
                </a:lnTo>
                <a:lnTo>
                  <a:pt x="57156" y="14001"/>
                </a:lnTo>
                <a:lnTo>
                  <a:pt x="60012" y="16554"/>
                </a:lnTo>
                <a:lnTo>
                  <a:pt x="65724" y="21930"/>
                </a:lnTo>
                <a:lnTo>
                  <a:pt x="71439" y="27494"/>
                </a:lnTo>
                <a:lnTo>
                  <a:pt x="73343" y="30312"/>
                </a:lnTo>
                <a:lnTo>
                  <a:pt x="75460" y="35982"/>
                </a:lnTo>
                <a:lnTo>
                  <a:pt x="76976" y="38828"/>
                </a:lnTo>
                <a:lnTo>
                  <a:pt x="78940" y="41677"/>
                </a:lnTo>
                <a:lnTo>
                  <a:pt x="81202" y="44530"/>
                </a:lnTo>
                <a:lnTo>
                  <a:pt x="82710" y="48336"/>
                </a:lnTo>
                <a:lnTo>
                  <a:pt x="83715" y="52779"/>
                </a:lnTo>
                <a:lnTo>
                  <a:pt x="84385" y="57645"/>
                </a:lnTo>
                <a:lnTo>
                  <a:pt x="85784" y="62795"/>
                </a:lnTo>
                <a:lnTo>
                  <a:pt x="87669" y="68133"/>
                </a:lnTo>
                <a:lnTo>
                  <a:pt x="89879" y="73597"/>
                </a:lnTo>
                <a:lnTo>
                  <a:pt x="91352" y="78192"/>
                </a:lnTo>
                <a:lnTo>
                  <a:pt x="92334" y="82208"/>
                </a:lnTo>
                <a:lnTo>
                  <a:pt x="92988" y="85837"/>
                </a:lnTo>
                <a:lnTo>
                  <a:pt x="93425" y="90162"/>
                </a:lnTo>
                <a:lnTo>
                  <a:pt x="93716" y="94950"/>
                </a:lnTo>
                <a:lnTo>
                  <a:pt x="93910" y="100047"/>
                </a:lnTo>
                <a:lnTo>
                  <a:pt x="93086" y="105351"/>
                </a:lnTo>
                <a:lnTo>
                  <a:pt x="91585" y="110791"/>
                </a:lnTo>
                <a:lnTo>
                  <a:pt x="89632" y="116323"/>
                </a:lnTo>
                <a:lnTo>
                  <a:pt x="87377" y="121916"/>
                </a:lnTo>
                <a:lnTo>
                  <a:pt x="84921" y="127549"/>
                </a:lnTo>
                <a:lnTo>
                  <a:pt x="82332" y="133210"/>
                </a:lnTo>
                <a:lnTo>
                  <a:pt x="80605" y="137937"/>
                </a:lnTo>
                <a:lnTo>
                  <a:pt x="79455" y="142040"/>
                </a:lnTo>
                <a:lnTo>
                  <a:pt x="78687" y="145728"/>
                </a:lnTo>
                <a:lnTo>
                  <a:pt x="78175" y="149139"/>
                </a:lnTo>
                <a:lnTo>
                  <a:pt x="77835" y="152366"/>
                </a:lnTo>
                <a:lnTo>
                  <a:pt x="77607" y="155469"/>
                </a:lnTo>
                <a:lnTo>
                  <a:pt x="76503" y="158491"/>
                </a:lnTo>
                <a:lnTo>
                  <a:pt x="74815" y="161458"/>
                </a:lnTo>
                <a:lnTo>
                  <a:pt x="72736" y="164388"/>
                </a:lnTo>
                <a:lnTo>
                  <a:pt x="70398" y="167294"/>
                </a:lnTo>
                <a:lnTo>
                  <a:pt x="67887" y="170184"/>
                </a:lnTo>
                <a:lnTo>
                  <a:pt x="65261" y="173063"/>
                </a:lnTo>
                <a:lnTo>
                  <a:pt x="59802" y="178802"/>
                </a:lnTo>
                <a:lnTo>
                  <a:pt x="53088" y="185697"/>
                </a:lnTo>
                <a:lnTo>
                  <a:pt x="51585" y="186263"/>
                </a:lnTo>
                <a:lnTo>
                  <a:pt x="49630" y="186640"/>
                </a:lnTo>
                <a:lnTo>
                  <a:pt x="47374" y="186891"/>
                </a:lnTo>
                <a:lnTo>
                  <a:pt x="44918" y="187059"/>
                </a:lnTo>
                <a:lnTo>
                  <a:pt x="42328" y="187171"/>
                </a:lnTo>
                <a:lnTo>
                  <a:pt x="35878" y="187350"/>
                </a:lnTo>
                <a:lnTo>
                  <a:pt x="34396" y="186412"/>
                </a:lnTo>
                <a:lnTo>
                  <a:pt x="32456" y="184834"/>
                </a:lnTo>
                <a:lnTo>
                  <a:pt x="30210" y="182830"/>
                </a:lnTo>
                <a:lnTo>
                  <a:pt x="28712" y="180541"/>
                </a:lnTo>
                <a:lnTo>
                  <a:pt x="27049" y="175458"/>
                </a:lnTo>
                <a:lnTo>
                  <a:pt x="25653" y="172769"/>
                </a:lnTo>
                <a:lnTo>
                  <a:pt x="23769" y="170024"/>
                </a:lnTo>
                <a:lnTo>
                  <a:pt x="21561" y="167242"/>
                </a:lnTo>
                <a:lnTo>
                  <a:pt x="20089" y="164434"/>
                </a:lnTo>
                <a:lnTo>
                  <a:pt x="18453" y="158775"/>
                </a:lnTo>
                <a:lnTo>
                  <a:pt x="17065" y="154979"/>
                </a:lnTo>
                <a:lnTo>
                  <a:pt x="15187" y="150544"/>
                </a:lnTo>
                <a:lnTo>
                  <a:pt x="12982" y="145683"/>
                </a:lnTo>
                <a:lnTo>
                  <a:pt x="12465" y="141489"/>
                </a:lnTo>
                <a:lnTo>
                  <a:pt x="13072" y="137741"/>
                </a:lnTo>
                <a:lnTo>
                  <a:pt x="14430" y="134289"/>
                </a:lnTo>
                <a:lnTo>
                  <a:pt x="15335" y="130083"/>
                </a:lnTo>
                <a:lnTo>
                  <a:pt x="15938" y="125374"/>
                </a:lnTo>
                <a:lnTo>
                  <a:pt x="16340" y="120330"/>
                </a:lnTo>
                <a:lnTo>
                  <a:pt x="17561" y="116015"/>
                </a:lnTo>
                <a:lnTo>
                  <a:pt x="19327" y="112185"/>
                </a:lnTo>
                <a:lnTo>
                  <a:pt x="21457" y="108680"/>
                </a:lnTo>
                <a:lnTo>
                  <a:pt x="22878" y="105390"/>
                </a:lnTo>
                <a:lnTo>
                  <a:pt x="23824" y="102245"/>
                </a:lnTo>
                <a:lnTo>
                  <a:pt x="24455" y="99195"/>
                </a:lnTo>
                <a:lnTo>
                  <a:pt x="25829" y="96210"/>
                </a:lnTo>
                <a:lnTo>
                  <a:pt x="27696" y="93267"/>
                </a:lnTo>
                <a:lnTo>
                  <a:pt x="29895" y="90353"/>
                </a:lnTo>
                <a:lnTo>
                  <a:pt x="32312" y="87457"/>
                </a:lnTo>
                <a:lnTo>
                  <a:pt x="34876" y="84575"/>
                </a:lnTo>
                <a:lnTo>
                  <a:pt x="37539" y="81700"/>
                </a:lnTo>
                <a:lnTo>
                  <a:pt x="40266" y="79784"/>
                </a:lnTo>
                <a:lnTo>
                  <a:pt x="43036" y="78507"/>
                </a:lnTo>
                <a:lnTo>
                  <a:pt x="45836" y="77655"/>
                </a:lnTo>
                <a:lnTo>
                  <a:pt x="48655" y="77087"/>
                </a:lnTo>
                <a:lnTo>
                  <a:pt x="51487" y="76709"/>
                </a:lnTo>
                <a:lnTo>
                  <a:pt x="54327" y="76456"/>
                </a:lnTo>
                <a:lnTo>
                  <a:pt x="57173" y="76288"/>
                </a:lnTo>
                <a:lnTo>
                  <a:pt x="62875" y="76101"/>
                </a:lnTo>
                <a:lnTo>
                  <a:pt x="65730" y="77004"/>
                </a:lnTo>
                <a:lnTo>
                  <a:pt x="68585" y="78558"/>
                </a:lnTo>
                <a:lnTo>
                  <a:pt x="71440" y="80547"/>
                </a:lnTo>
                <a:lnTo>
                  <a:pt x="74297" y="81872"/>
                </a:lnTo>
                <a:lnTo>
                  <a:pt x="77154" y="82756"/>
                </a:lnTo>
                <a:lnTo>
                  <a:pt x="80011" y="83346"/>
                </a:lnTo>
                <a:lnTo>
                  <a:pt x="82868" y="84691"/>
                </a:lnTo>
                <a:lnTo>
                  <a:pt x="85726" y="86540"/>
                </a:lnTo>
                <a:lnTo>
                  <a:pt x="92604" y="91802"/>
                </a:lnTo>
                <a:lnTo>
                  <a:pt x="94121" y="93186"/>
                </a:lnTo>
                <a:lnTo>
                  <a:pt x="102870" y="1016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SMARTPenAnnotation70"/>
          <p:cNvSpPr/>
          <p:nvPr/>
        </p:nvSpPr>
        <p:spPr>
          <a:xfrm>
            <a:off x="4314825" y="1826327"/>
            <a:ext cx="77153" cy="85309"/>
          </a:xfrm>
          <a:custGeom>
            <a:avLst/>
            <a:gdLst/>
            <a:ahLst/>
            <a:cxnLst/>
            <a:rect l="0" t="0" r="0" b="0"/>
            <a:pathLst>
              <a:path w="77153" h="85309">
                <a:moveTo>
                  <a:pt x="0" y="25333"/>
                </a:moveTo>
                <a:lnTo>
                  <a:pt x="0" y="12314"/>
                </a:lnTo>
                <a:lnTo>
                  <a:pt x="952" y="10938"/>
                </a:lnTo>
                <a:lnTo>
                  <a:pt x="2540" y="10021"/>
                </a:lnTo>
                <a:lnTo>
                  <a:pt x="4550" y="9410"/>
                </a:lnTo>
                <a:lnTo>
                  <a:pt x="6843" y="8050"/>
                </a:lnTo>
                <a:lnTo>
                  <a:pt x="9325" y="6191"/>
                </a:lnTo>
                <a:lnTo>
                  <a:pt x="15600" y="914"/>
                </a:lnTo>
                <a:lnTo>
                  <a:pt x="17067" y="481"/>
                </a:lnTo>
                <a:lnTo>
                  <a:pt x="18998" y="192"/>
                </a:lnTo>
                <a:lnTo>
                  <a:pt x="21238" y="0"/>
                </a:lnTo>
                <a:lnTo>
                  <a:pt x="23683" y="824"/>
                </a:lnTo>
                <a:lnTo>
                  <a:pt x="26267" y="2326"/>
                </a:lnTo>
                <a:lnTo>
                  <a:pt x="28940" y="4280"/>
                </a:lnTo>
                <a:lnTo>
                  <a:pt x="30724" y="6535"/>
                </a:lnTo>
                <a:lnTo>
                  <a:pt x="31912" y="8991"/>
                </a:lnTo>
                <a:lnTo>
                  <a:pt x="32704" y="11581"/>
                </a:lnTo>
                <a:lnTo>
                  <a:pt x="34185" y="13307"/>
                </a:lnTo>
                <a:lnTo>
                  <a:pt x="36126" y="14458"/>
                </a:lnTo>
                <a:lnTo>
                  <a:pt x="38371" y="15225"/>
                </a:lnTo>
                <a:lnTo>
                  <a:pt x="39868" y="16689"/>
                </a:lnTo>
                <a:lnTo>
                  <a:pt x="40866" y="18618"/>
                </a:lnTo>
                <a:lnTo>
                  <a:pt x="41531" y="20856"/>
                </a:lnTo>
                <a:lnTo>
                  <a:pt x="41974" y="23301"/>
                </a:lnTo>
                <a:lnTo>
                  <a:pt x="42271" y="25883"/>
                </a:lnTo>
                <a:lnTo>
                  <a:pt x="42467" y="28557"/>
                </a:lnTo>
                <a:lnTo>
                  <a:pt x="41647" y="31292"/>
                </a:lnTo>
                <a:lnTo>
                  <a:pt x="40147" y="34068"/>
                </a:lnTo>
                <a:lnTo>
                  <a:pt x="38194" y="36871"/>
                </a:lnTo>
                <a:lnTo>
                  <a:pt x="36893" y="40645"/>
                </a:lnTo>
                <a:lnTo>
                  <a:pt x="36025" y="45066"/>
                </a:lnTo>
                <a:lnTo>
                  <a:pt x="35447" y="49918"/>
                </a:lnTo>
                <a:lnTo>
                  <a:pt x="34108" y="54105"/>
                </a:lnTo>
                <a:lnTo>
                  <a:pt x="32264" y="57850"/>
                </a:lnTo>
                <a:lnTo>
                  <a:pt x="30082" y="61298"/>
                </a:lnTo>
                <a:lnTo>
                  <a:pt x="28626" y="64550"/>
                </a:lnTo>
                <a:lnTo>
                  <a:pt x="27657" y="67670"/>
                </a:lnTo>
                <a:lnTo>
                  <a:pt x="27010" y="70702"/>
                </a:lnTo>
                <a:lnTo>
                  <a:pt x="25627" y="72724"/>
                </a:lnTo>
                <a:lnTo>
                  <a:pt x="23752" y="74072"/>
                </a:lnTo>
                <a:lnTo>
                  <a:pt x="18450" y="76235"/>
                </a:lnTo>
                <a:lnTo>
                  <a:pt x="18015" y="77365"/>
                </a:lnTo>
                <a:lnTo>
                  <a:pt x="17725" y="79071"/>
                </a:lnTo>
                <a:lnTo>
                  <a:pt x="17259" y="84102"/>
                </a:lnTo>
                <a:lnTo>
                  <a:pt x="18174" y="84515"/>
                </a:lnTo>
                <a:lnTo>
                  <a:pt x="19736" y="84790"/>
                </a:lnTo>
                <a:lnTo>
                  <a:pt x="25367" y="85308"/>
                </a:lnTo>
                <a:lnTo>
                  <a:pt x="27389" y="84366"/>
                </a:lnTo>
                <a:lnTo>
                  <a:pt x="40448" y="77956"/>
                </a:lnTo>
                <a:lnTo>
                  <a:pt x="42205" y="77560"/>
                </a:lnTo>
                <a:lnTo>
                  <a:pt x="44329" y="77296"/>
                </a:lnTo>
                <a:lnTo>
                  <a:pt x="46698" y="77120"/>
                </a:lnTo>
                <a:lnTo>
                  <a:pt x="49229" y="76050"/>
                </a:lnTo>
                <a:lnTo>
                  <a:pt x="51869" y="74384"/>
                </a:lnTo>
                <a:lnTo>
                  <a:pt x="54582" y="72321"/>
                </a:lnTo>
                <a:lnTo>
                  <a:pt x="57343" y="70946"/>
                </a:lnTo>
                <a:lnTo>
                  <a:pt x="60136" y="70029"/>
                </a:lnTo>
                <a:lnTo>
                  <a:pt x="62951" y="69418"/>
                </a:lnTo>
                <a:lnTo>
                  <a:pt x="65779" y="69010"/>
                </a:lnTo>
                <a:lnTo>
                  <a:pt x="68618" y="68738"/>
                </a:lnTo>
                <a:lnTo>
                  <a:pt x="77152" y="681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SMARTPenAnnotation71"/>
          <p:cNvSpPr/>
          <p:nvPr/>
        </p:nvSpPr>
        <p:spPr>
          <a:xfrm>
            <a:off x="4486275" y="1903095"/>
            <a:ext cx="51435" cy="152987"/>
          </a:xfrm>
          <a:custGeom>
            <a:avLst/>
            <a:gdLst/>
            <a:ahLst/>
            <a:cxnLst/>
            <a:rect l="0" t="0" r="0" b="0"/>
            <a:pathLst>
              <a:path w="51435" h="152987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0" y="11931"/>
                </a:lnTo>
                <a:lnTo>
                  <a:pt x="5891" y="14622"/>
                </a:lnTo>
                <a:lnTo>
                  <a:pt x="6785" y="17368"/>
                </a:lnTo>
                <a:lnTo>
                  <a:pt x="7380" y="20151"/>
                </a:lnTo>
                <a:lnTo>
                  <a:pt x="7778" y="22959"/>
                </a:lnTo>
                <a:lnTo>
                  <a:pt x="8042" y="25783"/>
                </a:lnTo>
                <a:lnTo>
                  <a:pt x="8219" y="28619"/>
                </a:lnTo>
                <a:lnTo>
                  <a:pt x="9289" y="32414"/>
                </a:lnTo>
                <a:lnTo>
                  <a:pt x="10955" y="36849"/>
                </a:lnTo>
                <a:lnTo>
                  <a:pt x="13018" y="41711"/>
                </a:lnTo>
                <a:lnTo>
                  <a:pt x="14394" y="45905"/>
                </a:lnTo>
                <a:lnTo>
                  <a:pt x="15311" y="49653"/>
                </a:lnTo>
                <a:lnTo>
                  <a:pt x="15922" y="53104"/>
                </a:lnTo>
                <a:lnTo>
                  <a:pt x="17282" y="57310"/>
                </a:lnTo>
                <a:lnTo>
                  <a:pt x="19141" y="62019"/>
                </a:lnTo>
                <a:lnTo>
                  <a:pt x="21333" y="67064"/>
                </a:lnTo>
                <a:lnTo>
                  <a:pt x="22794" y="72331"/>
                </a:lnTo>
                <a:lnTo>
                  <a:pt x="23769" y="77748"/>
                </a:lnTo>
                <a:lnTo>
                  <a:pt x="24418" y="83265"/>
                </a:lnTo>
                <a:lnTo>
                  <a:pt x="25804" y="87895"/>
                </a:lnTo>
                <a:lnTo>
                  <a:pt x="27680" y="91934"/>
                </a:lnTo>
                <a:lnTo>
                  <a:pt x="29883" y="95579"/>
                </a:lnTo>
                <a:lnTo>
                  <a:pt x="31351" y="98962"/>
                </a:lnTo>
                <a:lnTo>
                  <a:pt x="32331" y="102169"/>
                </a:lnTo>
                <a:lnTo>
                  <a:pt x="32984" y="105260"/>
                </a:lnTo>
                <a:lnTo>
                  <a:pt x="33419" y="108273"/>
                </a:lnTo>
                <a:lnTo>
                  <a:pt x="33709" y="111235"/>
                </a:lnTo>
                <a:lnTo>
                  <a:pt x="33903" y="114161"/>
                </a:lnTo>
                <a:lnTo>
                  <a:pt x="34984" y="118017"/>
                </a:lnTo>
                <a:lnTo>
                  <a:pt x="36658" y="122493"/>
                </a:lnTo>
                <a:lnTo>
                  <a:pt x="41636" y="134263"/>
                </a:lnTo>
                <a:lnTo>
                  <a:pt x="42317" y="138412"/>
                </a:lnTo>
                <a:lnTo>
                  <a:pt x="42754" y="144286"/>
                </a:lnTo>
                <a:lnTo>
                  <a:pt x="43743" y="145721"/>
                </a:lnTo>
                <a:lnTo>
                  <a:pt x="45354" y="147629"/>
                </a:lnTo>
                <a:lnTo>
                  <a:pt x="50234" y="152986"/>
                </a:lnTo>
                <a:lnTo>
                  <a:pt x="50634" y="152473"/>
                </a:lnTo>
                <a:lnTo>
                  <a:pt x="51198" y="148153"/>
                </a:lnTo>
                <a:lnTo>
                  <a:pt x="51434" y="14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9" name="SMARTPenAnnotation72"/>
          <p:cNvSpPr/>
          <p:nvPr/>
        </p:nvSpPr>
        <p:spPr>
          <a:xfrm>
            <a:off x="4546282" y="1860232"/>
            <a:ext cx="60009" cy="205741"/>
          </a:xfrm>
          <a:custGeom>
            <a:avLst/>
            <a:gdLst/>
            <a:ahLst/>
            <a:cxnLst/>
            <a:rect l="0" t="0" r="0" b="0"/>
            <a:pathLst>
              <a:path w="60009" h="205741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2" y="31511"/>
                </a:lnTo>
                <a:lnTo>
                  <a:pt x="7381" y="37182"/>
                </a:lnTo>
                <a:lnTo>
                  <a:pt x="7778" y="40981"/>
                </a:lnTo>
                <a:lnTo>
                  <a:pt x="8043" y="45418"/>
                </a:lnTo>
                <a:lnTo>
                  <a:pt x="8219" y="50281"/>
                </a:lnTo>
                <a:lnTo>
                  <a:pt x="9290" y="55428"/>
                </a:lnTo>
                <a:lnTo>
                  <a:pt x="10956" y="60765"/>
                </a:lnTo>
                <a:lnTo>
                  <a:pt x="13019" y="66227"/>
                </a:lnTo>
                <a:lnTo>
                  <a:pt x="14395" y="71774"/>
                </a:lnTo>
                <a:lnTo>
                  <a:pt x="15311" y="77377"/>
                </a:lnTo>
                <a:lnTo>
                  <a:pt x="15922" y="83017"/>
                </a:lnTo>
                <a:lnTo>
                  <a:pt x="16330" y="88682"/>
                </a:lnTo>
                <a:lnTo>
                  <a:pt x="16602" y="94364"/>
                </a:lnTo>
                <a:lnTo>
                  <a:pt x="16783" y="100057"/>
                </a:lnTo>
                <a:lnTo>
                  <a:pt x="17856" y="106710"/>
                </a:lnTo>
                <a:lnTo>
                  <a:pt x="19524" y="114002"/>
                </a:lnTo>
                <a:lnTo>
                  <a:pt x="21589" y="121721"/>
                </a:lnTo>
                <a:lnTo>
                  <a:pt x="22965" y="127820"/>
                </a:lnTo>
                <a:lnTo>
                  <a:pt x="23882" y="132838"/>
                </a:lnTo>
                <a:lnTo>
                  <a:pt x="24494" y="137136"/>
                </a:lnTo>
                <a:lnTo>
                  <a:pt x="24902" y="141907"/>
                </a:lnTo>
                <a:lnTo>
                  <a:pt x="25174" y="146992"/>
                </a:lnTo>
                <a:lnTo>
                  <a:pt x="25355" y="152287"/>
                </a:lnTo>
                <a:lnTo>
                  <a:pt x="26429" y="156770"/>
                </a:lnTo>
                <a:lnTo>
                  <a:pt x="28096" y="160711"/>
                </a:lnTo>
                <a:lnTo>
                  <a:pt x="30161" y="164290"/>
                </a:lnTo>
                <a:lnTo>
                  <a:pt x="31537" y="167629"/>
                </a:lnTo>
                <a:lnTo>
                  <a:pt x="33067" y="173880"/>
                </a:lnTo>
                <a:lnTo>
                  <a:pt x="34427" y="176880"/>
                </a:lnTo>
                <a:lnTo>
                  <a:pt x="36286" y="179832"/>
                </a:lnTo>
                <a:lnTo>
                  <a:pt x="38478" y="182753"/>
                </a:lnTo>
                <a:lnTo>
                  <a:pt x="39940" y="185653"/>
                </a:lnTo>
                <a:lnTo>
                  <a:pt x="41563" y="191415"/>
                </a:lnTo>
                <a:lnTo>
                  <a:pt x="42949" y="194285"/>
                </a:lnTo>
                <a:lnTo>
                  <a:pt x="44825" y="197151"/>
                </a:lnTo>
                <a:lnTo>
                  <a:pt x="51048" y="205237"/>
                </a:lnTo>
                <a:lnTo>
                  <a:pt x="52129" y="205405"/>
                </a:lnTo>
                <a:lnTo>
                  <a:pt x="53803" y="205517"/>
                </a:lnTo>
                <a:lnTo>
                  <a:pt x="60008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0" name="SMARTPenAnnotation73"/>
          <p:cNvSpPr/>
          <p:nvPr/>
        </p:nvSpPr>
        <p:spPr>
          <a:xfrm>
            <a:off x="4451984" y="1829681"/>
            <a:ext cx="222887" cy="73415"/>
          </a:xfrm>
          <a:custGeom>
            <a:avLst/>
            <a:gdLst/>
            <a:ahLst/>
            <a:cxnLst/>
            <a:rect l="0" t="0" r="0" b="0"/>
            <a:pathLst>
              <a:path w="222887" h="73415">
                <a:moveTo>
                  <a:pt x="0" y="73414"/>
                </a:moveTo>
                <a:lnTo>
                  <a:pt x="4552" y="68863"/>
                </a:lnTo>
                <a:lnTo>
                  <a:pt x="6844" y="67522"/>
                </a:lnTo>
                <a:lnTo>
                  <a:pt x="11932" y="66033"/>
                </a:lnTo>
                <a:lnTo>
                  <a:pt x="14622" y="63730"/>
                </a:lnTo>
                <a:lnTo>
                  <a:pt x="17368" y="60291"/>
                </a:lnTo>
                <a:lnTo>
                  <a:pt x="20151" y="56093"/>
                </a:lnTo>
                <a:lnTo>
                  <a:pt x="23912" y="52341"/>
                </a:lnTo>
                <a:lnTo>
                  <a:pt x="28324" y="48888"/>
                </a:lnTo>
                <a:lnTo>
                  <a:pt x="53644" y="31951"/>
                </a:lnTo>
                <a:lnTo>
                  <a:pt x="60528" y="27674"/>
                </a:lnTo>
                <a:lnTo>
                  <a:pt x="67022" y="23871"/>
                </a:lnTo>
                <a:lnTo>
                  <a:pt x="73256" y="20383"/>
                </a:lnTo>
                <a:lnTo>
                  <a:pt x="80270" y="17104"/>
                </a:lnTo>
                <a:lnTo>
                  <a:pt x="87804" y="13967"/>
                </a:lnTo>
                <a:lnTo>
                  <a:pt x="95684" y="10922"/>
                </a:lnTo>
                <a:lnTo>
                  <a:pt x="102842" y="8893"/>
                </a:lnTo>
                <a:lnTo>
                  <a:pt x="109519" y="7540"/>
                </a:lnTo>
                <a:lnTo>
                  <a:pt x="115875" y="6638"/>
                </a:lnTo>
                <a:lnTo>
                  <a:pt x="122970" y="6036"/>
                </a:lnTo>
                <a:lnTo>
                  <a:pt x="130558" y="5635"/>
                </a:lnTo>
                <a:lnTo>
                  <a:pt x="138474" y="5368"/>
                </a:lnTo>
                <a:lnTo>
                  <a:pt x="145656" y="4237"/>
                </a:lnTo>
                <a:lnTo>
                  <a:pt x="152349" y="2531"/>
                </a:lnTo>
                <a:lnTo>
                  <a:pt x="158716" y="441"/>
                </a:lnTo>
                <a:lnTo>
                  <a:pt x="164866" y="0"/>
                </a:lnTo>
                <a:lnTo>
                  <a:pt x="170871" y="659"/>
                </a:lnTo>
                <a:lnTo>
                  <a:pt x="176779" y="2050"/>
                </a:lnTo>
                <a:lnTo>
                  <a:pt x="181671" y="2978"/>
                </a:lnTo>
                <a:lnTo>
                  <a:pt x="185884" y="3597"/>
                </a:lnTo>
                <a:lnTo>
                  <a:pt x="189646" y="4009"/>
                </a:lnTo>
                <a:lnTo>
                  <a:pt x="193106" y="5236"/>
                </a:lnTo>
                <a:lnTo>
                  <a:pt x="196365" y="7007"/>
                </a:lnTo>
                <a:lnTo>
                  <a:pt x="199490" y="9140"/>
                </a:lnTo>
                <a:lnTo>
                  <a:pt x="202526" y="10562"/>
                </a:lnTo>
                <a:lnTo>
                  <a:pt x="208439" y="12142"/>
                </a:lnTo>
                <a:lnTo>
                  <a:pt x="210397" y="13516"/>
                </a:lnTo>
                <a:lnTo>
                  <a:pt x="211703" y="15384"/>
                </a:lnTo>
                <a:lnTo>
                  <a:pt x="212573" y="17582"/>
                </a:lnTo>
                <a:lnTo>
                  <a:pt x="214105" y="19048"/>
                </a:lnTo>
                <a:lnTo>
                  <a:pt x="216079" y="20025"/>
                </a:lnTo>
                <a:lnTo>
                  <a:pt x="222886" y="219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1" name="SMARTPenAnnotation74"/>
          <p:cNvSpPr/>
          <p:nvPr/>
        </p:nvSpPr>
        <p:spPr>
          <a:xfrm>
            <a:off x="4194809" y="2143230"/>
            <a:ext cx="488634" cy="85621"/>
          </a:xfrm>
          <a:custGeom>
            <a:avLst/>
            <a:gdLst/>
            <a:ahLst/>
            <a:cxnLst/>
            <a:rect l="0" t="0" r="0" b="0"/>
            <a:pathLst>
              <a:path w="488634" h="85621">
                <a:moveTo>
                  <a:pt x="0" y="85620"/>
                </a:moveTo>
                <a:lnTo>
                  <a:pt x="15601" y="85620"/>
                </a:lnTo>
                <a:lnTo>
                  <a:pt x="18999" y="83080"/>
                </a:lnTo>
                <a:lnTo>
                  <a:pt x="21239" y="81069"/>
                </a:lnTo>
                <a:lnTo>
                  <a:pt x="23684" y="79728"/>
                </a:lnTo>
                <a:lnTo>
                  <a:pt x="28942" y="78239"/>
                </a:lnTo>
                <a:lnTo>
                  <a:pt x="41807" y="77400"/>
                </a:lnTo>
                <a:lnTo>
                  <a:pt x="57684" y="77152"/>
                </a:lnTo>
                <a:lnTo>
                  <a:pt x="62269" y="76164"/>
                </a:lnTo>
                <a:lnTo>
                  <a:pt x="66278" y="74554"/>
                </a:lnTo>
                <a:lnTo>
                  <a:pt x="69903" y="72527"/>
                </a:lnTo>
                <a:lnTo>
                  <a:pt x="81551" y="70276"/>
                </a:lnTo>
                <a:lnTo>
                  <a:pt x="96253" y="68322"/>
                </a:lnTo>
                <a:lnTo>
                  <a:pt x="104174" y="66468"/>
                </a:lnTo>
                <a:lnTo>
                  <a:pt x="112312" y="64280"/>
                </a:lnTo>
                <a:lnTo>
                  <a:pt x="120595" y="62820"/>
                </a:lnTo>
                <a:lnTo>
                  <a:pt x="128974" y="61848"/>
                </a:lnTo>
                <a:lnTo>
                  <a:pt x="137418" y="61199"/>
                </a:lnTo>
                <a:lnTo>
                  <a:pt x="145905" y="59814"/>
                </a:lnTo>
                <a:lnTo>
                  <a:pt x="154420" y="57939"/>
                </a:lnTo>
                <a:lnTo>
                  <a:pt x="162954" y="55736"/>
                </a:lnTo>
                <a:lnTo>
                  <a:pt x="171501" y="53314"/>
                </a:lnTo>
                <a:lnTo>
                  <a:pt x="188618" y="48084"/>
                </a:lnTo>
                <a:lnTo>
                  <a:pt x="197183" y="46308"/>
                </a:lnTo>
                <a:lnTo>
                  <a:pt x="205751" y="45125"/>
                </a:lnTo>
                <a:lnTo>
                  <a:pt x="214320" y="44335"/>
                </a:lnTo>
                <a:lnTo>
                  <a:pt x="222890" y="42857"/>
                </a:lnTo>
                <a:lnTo>
                  <a:pt x="231461" y="40919"/>
                </a:lnTo>
                <a:lnTo>
                  <a:pt x="270299" y="30964"/>
                </a:lnTo>
                <a:lnTo>
                  <a:pt x="280212" y="29180"/>
                </a:lnTo>
                <a:lnTo>
                  <a:pt x="289678" y="27991"/>
                </a:lnTo>
                <a:lnTo>
                  <a:pt x="298846" y="27198"/>
                </a:lnTo>
                <a:lnTo>
                  <a:pt x="306863" y="25717"/>
                </a:lnTo>
                <a:lnTo>
                  <a:pt x="314113" y="23777"/>
                </a:lnTo>
                <a:lnTo>
                  <a:pt x="320852" y="21531"/>
                </a:lnTo>
                <a:lnTo>
                  <a:pt x="335959" y="19036"/>
                </a:lnTo>
                <a:lnTo>
                  <a:pt x="343988" y="18370"/>
                </a:lnTo>
                <a:lnTo>
                  <a:pt x="352197" y="16974"/>
                </a:lnTo>
                <a:lnTo>
                  <a:pt x="360529" y="15091"/>
                </a:lnTo>
                <a:lnTo>
                  <a:pt x="368940" y="12883"/>
                </a:lnTo>
                <a:lnTo>
                  <a:pt x="377406" y="11411"/>
                </a:lnTo>
                <a:lnTo>
                  <a:pt x="385906" y="10430"/>
                </a:lnTo>
                <a:lnTo>
                  <a:pt x="394431" y="9775"/>
                </a:lnTo>
                <a:lnTo>
                  <a:pt x="408983" y="9049"/>
                </a:lnTo>
                <a:lnTo>
                  <a:pt x="421801" y="8726"/>
                </a:lnTo>
                <a:lnTo>
                  <a:pt x="433847" y="8582"/>
                </a:lnTo>
                <a:lnTo>
                  <a:pt x="445551" y="5978"/>
                </a:lnTo>
                <a:lnTo>
                  <a:pt x="451340" y="3950"/>
                </a:lnTo>
                <a:lnTo>
                  <a:pt x="460311" y="1697"/>
                </a:lnTo>
                <a:lnTo>
                  <a:pt x="473831" y="251"/>
                </a:lnTo>
                <a:lnTo>
                  <a:pt x="478215" y="0"/>
                </a:lnTo>
                <a:lnTo>
                  <a:pt x="478830" y="917"/>
                </a:lnTo>
                <a:lnTo>
                  <a:pt x="479240" y="2482"/>
                </a:lnTo>
                <a:lnTo>
                  <a:pt x="479514" y="4477"/>
                </a:lnTo>
                <a:lnTo>
                  <a:pt x="480649" y="5807"/>
                </a:lnTo>
                <a:lnTo>
                  <a:pt x="482357" y="6694"/>
                </a:lnTo>
                <a:lnTo>
                  <a:pt x="488633" y="84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2" name="SMARTPenAnnotation75"/>
          <p:cNvSpPr/>
          <p:nvPr/>
        </p:nvSpPr>
        <p:spPr>
          <a:xfrm>
            <a:off x="4443412" y="2245995"/>
            <a:ext cx="128589" cy="51072"/>
          </a:xfrm>
          <a:custGeom>
            <a:avLst/>
            <a:gdLst/>
            <a:ahLst/>
            <a:cxnLst/>
            <a:rect l="0" t="0" r="0" b="0"/>
            <a:pathLst>
              <a:path w="128589" h="51072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8337" y="8730"/>
                </a:lnTo>
                <a:lnTo>
                  <a:pt x="8415" y="10582"/>
                </a:lnTo>
                <a:lnTo>
                  <a:pt x="8468" y="12770"/>
                </a:lnTo>
                <a:lnTo>
                  <a:pt x="7550" y="15181"/>
                </a:lnTo>
                <a:lnTo>
                  <a:pt x="5986" y="17740"/>
                </a:lnTo>
                <a:lnTo>
                  <a:pt x="3990" y="20399"/>
                </a:lnTo>
                <a:lnTo>
                  <a:pt x="2661" y="23125"/>
                </a:lnTo>
                <a:lnTo>
                  <a:pt x="1774" y="25894"/>
                </a:lnTo>
                <a:lnTo>
                  <a:pt x="350" y="32631"/>
                </a:lnTo>
                <a:lnTo>
                  <a:pt x="233" y="34136"/>
                </a:lnTo>
                <a:lnTo>
                  <a:pt x="156" y="36093"/>
                </a:lnTo>
                <a:lnTo>
                  <a:pt x="9" y="42466"/>
                </a:lnTo>
                <a:lnTo>
                  <a:pt x="1" y="50208"/>
                </a:lnTo>
                <a:lnTo>
                  <a:pt x="953" y="50617"/>
                </a:lnTo>
                <a:lnTo>
                  <a:pt x="4551" y="51071"/>
                </a:lnTo>
                <a:lnTo>
                  <a:pt x="6844" y="50240"/>
                </a:lnTo>
                <a:lnTo>
                  <a:pt x="9325" y="48733"/>
                </a:lnTo>
                <a:lnTo>
                  <a:pt x="11931" y="46776"/>
                </a:lnTo>
                <a:lnTo>
                  <a:pt x="14622" y="45471"/>
                </a:lnTo>
                <a:lnTo>
                  <a:pt x="17368" y="44602"/>
                </a:lnTo>
                <a:lnTo>
                  <a:pt x="20151" y="44022"/>
                </a:lnTo>
                <a:lnTo>
                  <a:pt x="22959" y="43635"/>
                </a:lnTo>
                <a:lnTo>
                  <a:pt x="25783" y="43377"/>
                </a:lnTo>
                <a:lnTo>
                  <a:pt x="28619" y="43206"/>
                </a:lnTo>
                <a:lnTo>
                  <a:pt x="36850" y="43015"/>
                </a:lnTo>
                <a:lnTo>
                  <a:pt x="41711" y="42964"/>
                </a:lnTo>
                <a:lnTo>
                  <a:pt x="45905" y="41977"/>
                </a:lnTo>
                <a:lnTo>
                  <a:pt x="49654" y="40367"/>
                </a:lnTo>
                <a:lnTo>
                  <a:pt x="53105" y="38341"/>
                </a:lnTo>
                <a:lnTo>
                  <a:pt x="57311" y="36991"/>
                </a:lnTo>
                <a:lnTo>
                  <a:pt x="62020" y="36090"/>
                </a:lnTo>
                <a:lnTo>
                  <a:pt x="67064" y="35490"/>
                </a:lnTo>
                <a:lnTo>
                  <a:pt x="71379" y="35090"/>
                </a:lnTo>
                <a:lnTo>
                  <a:pt x="75209" y="34823"/>
                </a:lnTo>
                <a:lnTo>
                  <a:pt x="78714" y="34645"/>
                </a:lnTo>
                <a:lnTo>
                  <a:pt x="85149" y="34448"/>
                </a:lnTo>
                <a:lnTo>
                  <a:pt x="96667" y="34336"/>
                </a:lnTo>
                <a:lnTo>
                  <a:pt x="117959" y="34292"/>
                </a:lnTo>
                <a:lnTo>
                  <a:pt x="119597" y="35244"/>
                </a:lnTo>
                <a:lnTo>
                  <a:pt x="121641" y="36831"/>
                </a:lnTo>
                <a:lnTo>
                  <a:pt x="128588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SMARTPenAnnotation76"/>
          <p:cNvSpPr/>
          <p:nvPr/>
        </p:nvSpPr>
        <p:spPr>
          <a:xfrm>
            <a:off x="4503524" y="2220277"/>
            <a:ext cx="25614" cy="154306"/>
          </a:xfrm>
          <a:custGeom>
            <a:avLst/>
            <a:gdLst/>
            <a:ahLst/>
            <a:cxnLst/>
            <a:rect l="0" t="0" r="0" b="0"/>
            <a:pathLst>
              <a:path w="25614" h="154306">
                <a:moveTo>
                  <a:pt x="8468" y="0"/>
                </a:moveTo>
                <a:lnTo>
                  <a:pt x="249" y="0"/>
                </a:lnTo>
                <a:lnTo>
                  <a:pt x="0" y="4551"/>
                </a:lnTo>
                <a:lnTo>
                  <a:pt x="918" y="6844"/>
                </a:lnTo>
                <a:lnTo>
                  <a:pt x="2482" y="9325"/>
                </a:lnTo>
                <a:lnTo>
                  <a:pt x="4477" y="11932"/>
                </a:lnTo>
                <a:lnTo>
                  <a:pt x="5808" y="14622"/>
                </a:lnTo>
                <a:lnTo>
                  <a:pt x="6695" y="17368"/>
                </a:lnTo>
                <a:lnTo>
                  <a:pt x="7286" y="20151"/>
                </a:lnTo>
                <a:lnTo>
                  <a:pt x="7680" y="22959"/>
                </a:lnTo>
                <a:lnTo>
                  <a:pt x="7943" y="25784"/>
                </a:lnTo>
                <a:lnTo>
                  <a:pt x="8118" y="28619"/>
                </a:lnTo>
                <a:lnTo>
                  <a:pt x="8313" y="36850"/>
                </a:lnTo>
                <a:lnTo>
                  <a:pt x="8437" y="57656"/>
                </a:lnTo>
                <a:lnTo>
                  <a:pt x="9400" y="63202"/>
                </a:lnTo>
                <a:lnTo>
                  <a:pt x="10995" y="68805"/>
                </a:lnTo>
                <a:lnTo>
                  <a:pt x="13010" y="74445"/>
                </a:lnTo>
                <a:lnTo>
                  <a:pt x="14353" y="80110"/>
                </a:lnTo>
                <a:lnTo>
                  <a:pt x="15249" y="85792"/>
                </a:lnTo>
                <a:lnTo>
                  <a:pt x="15846" y="91484"/>
                </a:lnTo>
                <a:lnTo>
                  <a:pt x="16244" y="96232"/>
                </a:lnTo>
                <a:lnTo>
                  <a:pt x="16510" y="100350"/>
                </a:lnTo>
                <a:lnTo>
                  <a:pt x="16687" y="104047"/>
                </a:lnTo>
                <a:lnTo>
                  <a:pt x="16884" y="113236"/>
                </a:lnTo>
                <a:lnTo>
                  <a:pt x="17031" y="139621"/>
                </a:lnTo>
                <a:lnTo>
                  <a:pt x="17987" y="142610"/>
                </a:lnTo>
                <a:lnTo>
                  <a:pt x="19577" y="145556"/>
                </a:lnTo>
                <a:lnTo>
                  <a:pt x="25613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4" name="SMARTPenAnnotation77"/>
          <p:cNvSpPr/>
          <p:nvPr/>
        </p:nvSpPr>
        <p:spPr>
          <a:xfrm>
            <a:off x="4880609" y="2014537"/>
            <a:ext cx="188596" cy="42864"/>
          </a:xfrm>
          <a:custGeom>
            <a:avLst/>
            <a:gdLst/>
            <a:ahLst/>
            <a:cxnLst/>
            <a:rect l="0" t="0" r="0" b="0"/>
            <a:pathLst>
              <a:path w="188596" h="42864">
                <a:moveTo>
                  <a:pt x="0" y="42863"/>
                </a:moveTo>
                <a:lnTo>
                  <a:pt x="4552" y="42863"/>
                </a:lnTo>
                <a:lnTo>
                  <a:pt x="6844" y="41910"/>
                </a:lnTo>
                <a:lnTo>
                  <a:pt x="9325" y="40323"/>
                </a:lnTo>
                <a:lnTo>
                  <a:pt x="15601" y="35482"/>
                </a:lnTo>
                <a:lnTo>
                  <a:pt x="18999" y="34820"/>
                </a:lnTo>
                <a:lnTo>
                  <a:pt x="21239" y="34643"/>
                </a:lnTo>
                <a:lnTo>
                  <a:pt x="24637" y="33573"/>
                </a:lnTo>
                <a:lnTo>
                  <a:pt x="28807" y="31907"/>
                </a:lnTo>
                <a:lnTo>
                  <a:pt x="33492" y="29844"/>
                </a:lnTo>
                <a:lnTo>
                  <a:pt x="39474" y="28468"/>
                </a:lnTo>
                <a:lnTo>
                  <a:pt x="46318" y="27551"/>
                </a:lnTo>
                <a:lnTo>
                  <a:pt x="53739" y="26940"/>
                </a:lnTo>
                <a:lnTo>
                  <a:pt x="60591" y="25580"/>
                </a:lnTo>
                <a:lnTo>
                  <a:pt x="67064" y="23721"/>
                </a:lnTo>
                <a:lnTo>
                  <a:pt x="73285" y="21529"/>
                </a:lnTo>
                <a:lnTo>
                  <a:pt x="79337" y="19115"/>
                </a:lnTo>
                <a:lnTo>
                  <a:pt x="85277" y="16553"/>
                </a:lnTo>
                <a:lnTo>
                  <a:pt x="91141" y="13893"/>
                </a:lnTo>
                <a:lnTo>
                  <a:pt x="96956" y="12120"/>
                </a:lnTo>
                <a:lnTo>
                  <a:pt x="102737" y="10937"/>
                </a:lnTo>
                <a:lnTo>
                  <a:pt x="108497" y="10149"/>
                </a:lnTo>
                <a:lnTo>
                  <a:pt x="114241" y="9624"/>
                </a:lnTo>
                <a:lnTo>
                  <a:pt x="119976" y="9273"/>
                </a:lnTo>
                <a:lnTo>
                  <a:pt x="125704" y="9040"/>
                </a:lnTo>
                <a:lnTo>
                  <a:pt x="131428" y="7931"/>
                </a:lnTo>
                <a:lnTo>
                  <a:pt x="137149" y="6240"/>
                </a:lnTo>
                <a:lnTo>
                  <a:pt x="142868" y="4160"/>
                </a:lnTo>
                <a:lnTo>
                  <a:pt x="147633" y="2773"/>
                </a:lnTo>
                <a:lnTo>
                  <a:pt x="151762" y="1849"/>
                </a:lnTo>
                <a:lnTo>
                  <a:pt x="155468" y="1233"/>
                </a:lnTo>
                <a:lnTo>
                  <a:pt x="158890" y="822"/>
                </a:lnTo>
                <a:lnTo>
                  <a:pt x="162125" y="548"/>
                </a:lnTo>
                <a:lnTo>
                  <a:pt x="165233" y="365"/>
                </a:lnTo>
                <a:lnTo>
                  <a:pt x="171227" y="162"/>
                </a:lnTo>
                <a:lnTo>
                  <a:pt x="179817" y="22"/>
                </a:lnTo>
                <a:lnTo>
                  <a:pt x="18859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5" name="SMARTPenAnnotation78"/>
          <p:cNvSpPr/>
          <p:nvPr/>
        </p:nvSpPr>
        <p:spPr>
          <a:xfrm>
            <a:off x="4914900" y="2083117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4550" y="38312"/>
                </a:lnTo>
                <a:lnTo>
                  <a:pt x="6843" y="36971"/>
                </a:lnTo>
                <a:lnTo>
                  <a:pt x="9325" y="36078"/>
                </a:lnTo>
                <a:lnTo>
                  <a:pt x="11931" y="35481"/>
                </a:lnTo>
                <a:lnTo>
                  <a:pt x="15574" y="34132"/>
                </a:lnTo>
                <a:lnTo>
                  <a:pt x="19908" y="32280"/>
                </a:lnTo>
                <a:lnTo>
                  <a:pt x="24701" y="30092"/>
                </a:lnTo>
                <a:lnTo>
                  <a:pt x="28850" y="28634"/>
                </a:lnTo>
                <a:lnTo>
                  <a:pt x="32568" y="27662"/>
                </a:lnTo>
                <a:lnTo>
                  <a:pt x="35999" y="27014"/>
                </a:lnTo>
                <a:lnTo>
                  <a:pt x="41145" y="25629"/>
                </a:lnTo>
                <a:lnTo>
                  <a:pt x="54481" y="21551"/>
                </a:lnTo>
                <a:lnTo>
                  <a:pt x="61086" y="20082"/>
                </a:lnTo>
                <a:lnTo>
                  <a:pt x="67394" y="19103"/>
                </a:lnTo>
                <a:lnTo>
                  <a:pt x="73504" y="18451"/>
                </a:lnTo>
                <a:lnTo>
                  <a:pt x="80435" y="17063"/>
                </a:lnTo>
                <a:lnTo>
                  <a:pt x="87913" y="15185"/>
                </a:lnTo>
                <a:lnTo>
                  <a:pt x="95756" y="12981"/>
                </a:lnTo>
                <a:lnTo>
                  <a:pt x="102890" y="11512"/>
                </a:lnTo>
                <a:lnTo>
                  <a:pt x="109551" y="10532"/>
                </a:lnTo>
                <a:lnTo>
                  <a:pt x="115896" y="9879"/>
                </a:lnTo>
                <a:lnTo>
                  <a:pt x="122032" y="8491"/>
                </a:lnTo>
                <a:lnTo>
                  <a:pt x="128027" y="6613"/>
                </a:lnTo>
                <a:lnTo>
                  <a:pt x="133929" y="4409"/>
                </a:lnTo>
                <a:lnTo>
                  <a:pt x="139768" y="2939"/>
                </a:lnTo>
                <a:lnTo>
                  <a:pt x="145566" y="1959"/>
                </a:lnTo>
                <a:lnTo>
                  <a:pt x="151336" y="1306"/>
                </a:lnTo>
                <a:lnTo>
                  <a:pt x="156136" y="871"/>
                </a:lnTo>
                <a:lnTo>
                  <a:pt x="160288" y="581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SMARTPenAnnotation79"/>
          <p:cNvSpPr/>
          <p:nvPr/>
        </p:nvSpPr>
        <p:spPr>
          <a:xfrm>
            <a:off x="5334952" y="1791652"/>
            <a:ext cx="128589" cy="111303"/>
          </a:xfrm>
          <a:custGeom>
            <a:avLst/>
            <a:gdLst/>
            <a:ahLst/>
            <a:cxnLst/>
            <a:rect l="0" t="0" r="0" b="0"/>
            <a:pathLst>
              <a:path w="128589" h="111303">
                <a:moveTo>
                  <a:pt x="0" y="0"/>
                </a:moveTo>
                <a:lnTo>
                  <a:pt x="0" y="21334"/>
                </a:lnTo>
                <a:lnTo>
                  <a:pt x="953" y="24700"/>
                </a:lnTo>
                <a:lnTo>
                  <a:pt x="2540" y="28849"/>
                </a:lnTo>
                <a:lnTo>
                  <a:pt x="4551" y="33520"/>
                </a:lnTo>
                <a:lnTo>
                  <a:pt x="5892" y="37587"/>
                </a:lnTo>
                <a:lnTo>
                  <a:pt x="6785" y="41251"/>
                </a:lnTo>
                <a:lnTo>
                  <a:pt x="7381" y="44645"/>
                </a:lnTo>
                <a:lnTo>
                  <a:pt x="6825" y="47861"/>
                </a:lnTo>
                <a:lnTo>
                  <a:pt x="5503" y="50958"/>
                </a:lnTo>
                <a:lnTo>
                  <a:pt x="3669" y="53974"/>
                </a:lnTo>
                <a:lnTo>
                  <a:pt x="2445" y="56938"/>
                </a:lnTo>
                <a:lnTo>
                  <a:pt x="1630" y="59866"/>
                </a:lnTo>
                <a:lnTo>
                  <a:pt x="1087" y="62771"/>
                </a:lnTo>
                <a:lnTo>
                  <a:pt x="725" y="66612"/>
                </a:lnTo>
                <a:lnTo>
                  <a:pt x="483" y="71078"/>
                </a:lnTo>
                <a:lnTo>
                  <a:pt x="143" y="83925"/>
                </a:lnTo>
                <a:lnTo>
                  <a:pt x="1" y="109845"/>
                </a:lnTo>
                <a:lnTo>
                  <a:pt x="953" y="110377"/>
                </a:lnTo>
                <a:lnTo>
                  <a:pt x="4551" y="110969"/>
                </a:lnTo>
                <a:lnTo>
                  <a:pt x="7797" y="111127"/>
                </a:lnTo>
                <a:lnTo>
                  <a:pt x="16482" y="111302"/>
                </a:lnTo>
                <a:lnTo>
                  <a:pt x="20514" y="110397"/>
                </a:lnTo>
                <a:lnTo>
                  <a:pt x="24153" y="108840"/>
                </a:lnTo>
                <a:lnTo>
                  <a:pt x="27533" y="106850"/>
                </a:lnTo>
                <a:lnTo>
                  <a:pt x="31690" y="105523"/>
                </a:lnTo>
                <a:lnTo>
                  <a:pt x="36367" y="104639"/>
                </a:lnTo>
                <a:lnTo>
                  <a:pt x="41389" y="104049"/>
                </a:lnTo>
                <a:lnTo>
                  <a:pt x="46643" y="102704"/>
                </a:lnTo>
                <a:lnTo>
                  <a:pt x="52050" y="100854"/>
                </a:lnTo>
                <a:lnTo>
                  <a:pt x="57560" y="98669"/>
                </a:lnTo>
                <a:lnTo>
                  <a:pt x="63139" y="97212"/>
                </a:lnTo>
                <a:lnTo>
                  <a:pt x="68763" y="96240"/>
                </a:lnTo>
                <a:lnTo>
                  <a:pt x="74417" y="95593"/>
                </a:lnTo>
                <a:lnTo>
                  <a:pt x="79139" y="94208"/>
                </a:lnTo>
                <a:lnTo>
                  <a:pt x="83239" y="92333"/>
                </a:lnTo>
                <a:lnTo>
                  <a:pt x="86925" y="90131"/>
                </a:lnTo>
                <a:lnTo>
                  <a:pt x="91288" y="88662"/>
                </a:lnTo>
                <a:lnTo>
                  <a:pt x="96101" y="87683"/>
                </a:lnTo>
                <a:lnTo>
                  <a:pt x="101215" y="87030"/>
                </a:lnTo>
                <a:lnTo>
                  <a:pt x="105577" y="86595"/>
                </a:lnTo>
                <a:lnTo>
                  <a:pt x="109437" y="86305"/>
                </a:lnTo>
                <a:lnTo>
                  <a:pt x="112963" y="86112"/>
                </a:lnTo>
                <a:lnTo>
                  <a:pt x="119421" y="85897"/>
                </a:lnTo>
                <a:lnTo>
                  <a:pt x="128588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SMARTPenAnnotation80"/>
          <p:cNvSpPr/>
          <p:nvPr/>
        </p:nvSpPr>
        <p:spPr>
          <a:xfrm>
            <a:off x="5412104" y="1783080"/>
            <a:ext cx="85726" cy="231458"/>
          </a:xfrm>
          <a:custGeom>
            <a:avLst/>
            <a:gdLst/>
            <a:ahLst/>
            <a:cxnLst/>
            <a:rect l="0" t="0" r="0" b="0"/>
            <a:pathLst>
              <a:path w="85726" h="231458">
                <a:moveTo>
                  <a:pt x="0" y="0"/>
                </a:moveTo>
                <a:lnTo>
                  <a:pt x="8469" y="0"/>
                </a:lnTo>
                <a:lnTo>
                  <a:pt x="8542" y="4550"/>
                </a:lnTo>
                <a:lnTo>
                  <a:pt x="9505" y="6843"/>
                </a:lnTo>
                <a:lnTo>
                  <a:pt x="11099" y="9325"/>
                </a:lnTo>
                <a:lnTo>
                  <a:pt x="13115" y="11931"/>
                </a:lnTo>
                <a:lnTo>
                  <a:pt x="14458" y="15574"/>
                </a:lnTo>
                <a:lnTo>
                  <a:pt x="15354" y="19908"/>
                </a:lnTo>
                <a:lnTo>
                  <a:pt x="15951" y="24702"/>
                </a:lnTo>
                <a:lnTo>
                  <a:pt x="17302" y="29802"/>
                </a:lnTo>
                <a:lnTo>
                  <a:pt x="19155" y="35108"/>
                </a:lnTo>
                <a:lnTo>
                  <a:pt x="21342" y="40550"/>
                </a:lnTo>
                <a:lnTo>
                  <a:pt x="22801" y="46083"/>
                </a:lnTo>
                <a:lnTo>
                  <a:pt x="23773" y="51677"/>
                </a:lnTo>
                <a:lnTo>
                  <a:pt x="24421" y="57311"/>
                </a:lnTo>
                <a:lnTo>
                  <a:pt x="25807" y="62972"/>
                </a:lnTo>
                <a:lnTo>
                  <a:pt x="27682" y="68651"/>
                </a:lnTo>
                <a:lnTo>
                  <a:pt x="29885" y="74342"/>
                </a:lnTo>
                <a:lnTo>
                  <a:pt x="31354" y="80042"/>
                </a:lnTo>
                <a:lnTo>
                  <a:pt x="32333" y="85746"/>
                </a:lnTo>
                <a:lnTo>
                  <a:pt x="32985" y="91454"/>
                </a:lnTo>
                <a:lnTo>
                  <a:pt x="34373" y="97164"/>
                </a:lnTo>
                <a:lnTo>
                  <a:pt x="36251" y="102876"/>
                </a:lnTo>
                <a:lnTo>
                  <a:pt x="38455" y="108589"/>
                </a:lnTo>
                <a:lnTo>
                  <a:pt x="43444" y="122556"/>
                </a:lnTo>
                <a:lnTo>
                  <a:pt x="46108" y="130282"/>
                </a:lnTo>
                <a:lnTo>
                  <a:pt x="47884" y="137337"/>
                </a:lnTo>
                <a:lnTo>
                  <a:pt x="49068" y="143945"/>
                </a:lnTo>
                <a:lnTo>
                  <a:pt x="49857" y="150256"/>
                </a:lnTo>
                <a:lnTo>
                  <a:pt x="51336" y="156368"/>
                </a:lnTo>
                <a:lnTo>
                  <a:pt x="53274" y="162348"/>
                </a:lnTo>
                <a:lnTo>
                  <a:pt x="55519" y="168239"/>
                </a:lnTo>
                <a:lnTo>
                  <a:pt x="57015" y="173119"/>
                </a:lnTo>
                <a:lnTo>
                  <a:pt x="58013" y="177325"/>
                </a:lnTo>
                <a:lnTo>
                  <a:pt x="58678" y="181082"/>
                </a:lnTo>
                <a:lnTo>
                  <a:pt x="60074" y="185491"/>
                </a:lnTo>
                <a:lnTo>
                  <a:pt x="61957" y="190335"/>
                </a:lnTo>
                <a:lnTo>
                  <a:pt x="64164" y="195470"/>
                </a:lnTo>
                <a:lnTo>
                  <a:pt x="65637" y="199846"/>
                </a:lnTo>
                <a:lnTo>
                  <a:pt x="66618" y="203715"/>
                </a:lnTo>
                <a:lnTo>
                  <a:pt x="67272" y="207248"/>
                </a:lnTo>
                <a:lnTo>
                  <a:pt x="68661" y="210555"/>
                </a:lnTo>
                <a:lnTo>
                  <a:pt x="70539" y="213712"/>
                </a:lnTo>
                <a:lnTo>
                  <a:pt x="75847" y="221073"/>
                </a:lnTo>
                <a:lnTo>
                  <a:pt x="76572" y="224619"/>
                </a:lnTo>
                <a:lnTo>
                  <a:pt x="76766" y="226899"/>
                </a:lnTo>
                <a:lnTo>
                  <a:pt x="77847" y="228418"/>
                </a:lnTo>
                <a:lnTo>
                  <a:pt x="79521" y="229431"/>
                </a:lnTo>
                <a:lnTo>
                  <a:pt x="85725" y="23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8" name="SMARTPenAnnotation81"/>
          <p:cNvSpPr/>
          <p:nvPr/>
        </p:nvSpPr>
        <p:spPr>
          <a:xfrm>
            <a:off x="5532120" y="1851660"/>
            <a:ext cx="111443" cy="171451"/>
          </a:xfrm>
          <a:custGeom>
            <a:avLst/>
            <a:gdLst/>
            <a:ahLst/>
            <a:cxnLst/>
            <a:rect l="0" t="0" r="0" b="0"/>
            <a:pathLst>
              <a:path w="111443" h="17145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0"/>
                </a:lnTo>
                <a:lnTo>
                  <a:pt x="9289" y="5891"/>
                </a:lnTo>
                <a:lnTo>
                  <a:pt x="10955" y="6785"/>
                </a:lnTo>
                <a:lnTo>
                  <a:pt x="13018" y="7380"/>
                </a:lnTo>
                <a:lnTo>
                  <a:pt x="15346" y="8730"/>
                </a:lnTo>
                <a:lnTo>
                  <a:pt x="17851" y="10582"/>
                </a:lnTo>
                <a:lnTo>
                  <a:pt x="20473" y="12770"/>
                </a:lnTo>
                <a:lnTo>
                  <a:pt x="23173" y="16133"/>
                </a:lnTo>
                <a:lnTo>
                  <a:pt x="25926" y="20280"/>
                </a:lnTo>
                <a:lnTo>
                  <a:pt x="28714" y="24950"/>
                </a:lnTo>
                <a:lnTo>
                  <a:pt x="30573" y="29968"/>
                </a:lnTo>
                <a:lnTo>
                  <a:pt x="31812" y="35219"/>
                </a:lnTo>
                <a:lnTo>
                  <a:pt x="32638" y="40624"/>
                </a:lnTo>
                <a:lnTo>
                  <a:pt x="35093" y="46132"/>
                </a:lnTo>
                <a:lnTo>
                  <a:pt x="38635" y="51710"/>
                </a:lnTo>
                <a:lnTo>
                  <a:pt x="42902" y="57333"/>
                </a:lnTo>
                <a:lnTo>
                  <a:pt x="45746" y="62034"/>
                </a:lnTo>
                <a:lnTo>
                  <a:pt x="47642" y="66121"/>
                </a:lnTo>
                <a:lnTo>
                  <a:pt x="48906" y="69798"/>
                </a:lnTo>
                <a:lnTo>
                  <a:pt x="50702" y="74154"/>
                </a:lnTo>
                <a:lnTo>
                  <a:pt x="52851" y="78964"/>
                </a:lnTo>
                <a:lnTo>
                  <a:pt x="55236" y="84075"/>
                </a:lnTo>
                <a:lnTo>
                  <a:pt x="57779" y="88435"/>
                </a:lnTo>
                <a:lnTo>
                  <a:pt x="60427" y="92294"/>
                </a:lnTo>
                <a:lnTo>
                  <a:pt x="63144" y="95819"/>
                </a:lnTo>
                <a:lnTo>
                  <a:pt x="65908" y="99122"/>
                </a:lnTo>
                <a:lnTo>
                  <a:pt x="68704" y="102276"/>
                </a:lnTo>
                <a:lnTo>
                  <a:pt x="71520" y="105331"/>
                </a:lnTo>
                <a:lnTo>
                  <a:pt x="73397" y="109273"/>
                </a:lnTo>
                <a:lnTo>
                  <a:pt x="74649" y="113806"/>
                </a:lnTo>
                <a:lnTo>
                  <a:pt x="75483" y="118733"/>
                </a:lnTo>
                <a:lnTo>
                  <a:pt x="76992" y="122970"/>
                </a:lnTo>
                <a:lnTo>
                  <a:pt x="78950" y="126748"/>
                </a:lnTo>
                <a:lnTo>
                  <a:pt x="81209" y="130218"/>
                </a:lnTo>
                <a:lnTo>
                  <a:pt x="83666" y="133485"/>
                </a:lnTo>
                <a:lnTo>
                  <a:pt x="86257" y="136615"/>
                </a:lnTo>
                <a:lnTo>
                  <a:pt x="88938" y="139654"/>
                </a:lnTo>
                <a:lnTo>
                  <a:pt x="94455" y="145571"/>
                </a:lnTo>
                <a:lnTo>
                  <a:pt x="97260" y="148482"/>
                </a:lnTo>
                <a:lnTo>
                  <a:pt x="99130" y="151375"/>
                </a:lnTo>
                <a:lnTo>
                  <a:pt x="100376" y="154257"/>
                </a:lnTo>
                <a:lnTo>
                  <a:pt x="101208" y="157130"/>
                </a:lnTo>
                <a:lnTo>
                  <a:pt x="101762" y="159998"/>
                </a:lnTo>
                <a:lnTo>
                  <a:pt x="102131" y="162863"/>
                </a:lnTo>
                <a:lnTo>
                  <a:pt x="102377" y="165725"/>
                </a:lnTo>
                <a:lnTo>
                  <a:pt x="103494" y="167633"/>
                </a:lnTo>
                <a:lnTo>
                  <a:pt x="105190" y="168905"/>
                </a:lnTo>
                <a:lnTo>
                  <a:pt x="11144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SMARTPenAnnotation82"/>
          <p:cNvSpPr/>
          <p:nvPr/>
        </p:nvSpPr>
        <p:spPr>
          <a:xfrm>
            <a:off x="5634990" y="1851660"/>
            <a:ext cx="85726" cy="162878"/>
          </a:xfrm>
          <a:custGeom>
            <a:avLst/>
            <a:gdLst/>
            <a:ahLst/>
            <a:cxnLst/>
            <a:rect l="0" t="0" r="0" b="0"/>
            <a:pathLst>
              <a:path w="85726" h="162878">
                <a:moveTo>
                  <a:pt x="0" y="0"/>
                </a:moveTo>
                <a:lnTo>
                  <a:pt x="0" y="12770"/>
                </a:lnTo>
                <a:lnTo>
                  <a:pt x="952" y="15180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8730" y="38354"/>
                </a:lnTo>
                <a:lnTo>
                  <a:pt x="10583" y="43667"/>
                </a:lnTo>
                <a:lnTo>
                  <a:pt x="12770" y="49114"/>
                </a:lnTo>
                <a:lnTo>
                  <a:pt x="15181" y="54650"/>
                </a:lnTo>
                <a:lnTo>
                  <a:pt x="20400" y="65881"/>
                </a:lnTo>
                <a:lnTo>
                  <a:pt x="23125" y="70591"/>
                </a:lnTo>
                <a:lnTo>
                  <a:pt x="25894" y="74683"/>
                </a:lnTo>
                <a:lnTo>
                  <a:pt x="28692" y="78363"/>
                </a:lnTo>
                <a:lnTo>
                  <a:pt x="32463" y="82722"/>
                </a:lnTo>
                <a:lnTo>
                  <a:pt x="36882" y="87533"/>
                </a:lnTo>
                <a:lnTo>
                  <a:pt x="41733" y="92645"/>
                </a:lnTo>
                <a:lnTo>
                  <a:pt x="44967" y="97958"/>
                </a:lnTo>
                <a:lnTo>
                  <a:pt x="47123" y="103405"/>
                </a:lnTo>
                <a:lnTo>
                  <a:pt x="48560" y="108942"/>
                </a:lnTo>
                <a:lnTo>
                  <a:pt x="50471" y="113585"/>
                </a:lnTo>
                <a:lnTo>
                  <a:pt x="52697" y="117633"/>
                </a:lnTo>
                <a:lnTo>
                  <a:pt x="55133" y="121285"/>
                </a:lnTo>
                <a:lnTo>
                  <a:pt x="57710" y="124671"/>
                </a:lnTo>
                <a:lnTo>
                  <a:pt x="60381" y="127881"/>
                </a:lnTo>
                <a:lnTo>
                  <a:pt x="63114" y="130974"/>
                </a:lnTo>
                <a:lnTo>
                  <a:pt x="68690" y="136950"/>
                </a:lnTo>
                <a:lnTo>
                  <a:pt x="84038" y="152599"/>
                </a:lnTo>
                <a:lnTo>
                  <a:pt x="84600" y="154120"/>
                </a:lnTo>
                <a:lnTo>
                  <a:pt x="85225" y="158350"/>
                </a:lnTo>
                <a:lnTo>
                  <a:pt x="85725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0" name="SMARTPenAnnotation83"/>
          <p:cNvSpPr/>
          <p:nvPr/>
        </p:nvSpPr>
        <p:spPr>
          <a:xfrm>
            <a:off x="5472112" y="1791696"/>
            <a:ext cx="300039" cy="85682"/>
          </a:xfrm>
          <a:custGeom>
            <a:avLst/>
            <a:gdLst/>
            <a:ahLst/>
            <a:cxnLst/>
            <a:rect l="0" t="0" r="0" b="0"/>
            <a:pathLst>
              <a:path w="300039" h="85682">
                <a:moveTo>
                  <a:pt x="0" y="85681"/>
                </a:moveTo>
                <a:lnTo>
                  <a:pt x="4551" y="81130"/>
                </a:lnTo>
                <a:lnTo>
                  <a:pt x="5892" y="78837"/>
                </a:lnTo>
                <a:lnTo>
                  <a:pt x="6785" y="76356"/>
                </a:lnTo>
                <a:lnTo>
                  <a:pt x="7381" y="73750"/>
                </a:lnTo>
                <a:lnTo>
                  <a:pt x="8730" y="72012"/>
                </a:lnTo>
                <a:lnTo>
                  <a:pt x="10583" y="70853"/>
                </a:lnTo>
                <a:lnTo>
                  <a:pt x="12770" y="70081"/>
                </a:lnTo>
                <a:lnTo>
                  <a:pt x="15181" y="68613"/>
                </a:lnTo>
                <a:lnTo>
                  <a:pt x="17741" y="66683"/>
                </a:lnTo>
                <a:lnTo>
                  <a:pt x="20400" y="64443"/>
                </a:lnTo>
                <a:lnTo>
                  <a:pt x="23125" y="61045"/>
                </a:lnTo>
                <a:lnTo>
                  <a:pt x="25894" y="56874"/>
                </a:lnTo>
                <a:lnTo>
                  <a:pt x="28693" y="52189"/>
                </a:lnTo>
                <a:lnTo>
                  <a:pt x="33416" y="48113"/>
                </a:lnTo>
                <a:lnTo>
                  <a:pt x="39422" y="44443"/>
                </a:lnTo>
                <a:lnTo>
                  <a:pt x="46284" y="41044"/>
                </a:lnTo>
                <a:lnTo>
                  <a:pt x="53716" y="37826"/>
                </a:lnTo>
                <a:lnTo>
                  <a:pt x="61528" y="34727"/>
                </a:lnTo>
                <a:lnTo>
                  <a:pt x="77829" y="28745"/>
                </a:lnTo>
                <a:lnTo>
                  <a:pt x="128647" y="11405"/>
                </a:lnTo>
                <a:lnTo>
                  <a:pt x="145759" y="5679"/>
                </a:lnTo>
                <a:lnTo>
                  <a:pt x="154323" y="3772"/>
                </a:lnTo>
                <a:lnTo>
                  <a:pt x="162890" y="2500"/>
                </a:lnTo>
                <a:lnTo>
                  <a:pt x="171458" y="1652"/>
                </a:lnTo>
                <a:lnTo>
                  <a:pt x="180028" y="1087"/>
                </a:lnTo>
                <a:lnTo>
                  <a:pt x="188599" y="710"/>
                </a:lnTo>
                <a:lnTo>
                  <a:pt x="211774" y="179"/>
                </a:lnTo>
                <a:lnTo>
                  <a:pt x="236672" y="0"/>
                </a:lnTo>
                <a:lnTo>
                  <a:pt x="242553" y="938"/>
                </a:lnTo>
                <a:lnTo>
                  <a:pt x="248379" y="2516"/>
                </a:lnTo>
                <a:lnTo>
                  <a:pt x="254169" y="4520"/>
                </a:lnTo>
                <a:lnTo>
                  <a:pt x="263142" y="6747"/>
                </a:lnTo>
                <a:lnTo>
                  <a:pt x="271257" y="8689"/>
                </a:lnTo>
                <a:lnTo>
                  <a:pt x="276088" y="10541"/>
                </a:lnTo>
                <a:lnTo>
                  <a:pt x="288428" y="15805"/>
                </a:lnTo>
                <a:lnTo>
                  <a:pt x="290393" y="17190"/>
                </a:lnTo>
                <a:lnTo>
                  <a:pt x="292655" y="19065"/>
                </a:lnTo>
                <a:lnTo>
                  <a:pt x="300038" y="2567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1" name="SMARTPenAnnotation84"/>
          <p:cNvSpPr/>
          <p:nvPr/>
        </p:nvSpPr>
        <p:spPr>
          <a:xfrm>
            <a:off x="5429250" y="2048827"/>
            <a:ext cx="385763" cy="42863"/>
          </a:xfrm>
          <a:custGeom>
            <a:avLst/>
            <a:gdLst/>
            <a:ahLst/>
            <a:cxnLst/>
            <a:rect l="0" t="0" r="0" b="0"/>
            <a:pathLst>
              <a:path w="385763" h="42863">
                <a:moveTo>
                  <a:pt x="0" y="42862"/>
                </a:moveTo>
                <a:lnTo>
                  <a:pt x="9102" y="42862"/>
                </a:lnTo>
                <a:lnTo>
                  <a:pt x="12735" y="41910"/>
                </a:lnTo>
                <a:lnTo>
                  <a:pt x="16110" y="40323"/>
                </a:lnTo>
                <a:lnTo>
                  <a:pt x="19312" y="38312"/>
                </a:lnTo>
                <a:lnTo>
                  <a:pt x="24305" y="36971"/>
                </a:lnTo>
                <a:lnTo>
                  <a:pt x="30490" y="36077"/>
                </a:lnTo>
                <a:lnTo>
                  <a:pt x="37472" y="35482"/>
                </a:lnTo>
                <a:lnTo>
                  <a:pt x="44984" y="34132"/>
                </a:lnTo>
                <a:lnTo>
                  <a:pt x="52849" y="32280"/>
                </a:lnTo>
                <a:lnTo>
                  <a:pt x="60950" y="30092"/>
                </a:lnTo>
                <a:lnTo>
                  <a:pt x="77571" y="25122"/>
                </a:lnTo>
                <a:lnTo>
                  <a:pt x="86004" y="22463"/>
                </a:lnTo>
                <a:lnTo>
                  <a:pt x="95436" y="20690"/>
                </a:lnTo>
                <a:lnTo>
                  <a:pt x="105534" y="19509"/>
                </a:lnTo>
                <a:lnTo>
                  <a:pt x="116076" y="18721"/>
                </a:lnTo>
                <a:lnTo>
                  <a:pt x="126914" y="17243"/>
                </a:lnTo>
                <a:lnTo>
                  <a:pt x="137949" y="15305"/>
                </a:lnTo>
                <a:lnTo>
                  <a:pt x="149116" y="13061"/>
                </a:lnTo>
                <a:lnTo>
                  <a:pt x="160370" y="11565"/>
                </a:lnTo>
                <a:lnTo>
                  <a:pt x="171683" y="10568"/>
                </a:lnTo>
                <a:lnTo>
                  <a:pt x="183036" y="9903"/>
                </a:lnTo>
                <a:lnTo>
                  <a:pt x="203269" y="9164"/>
                </a:lnTo>
                <a:lnTo>
                  <a:pt x="212665" y="8967"/>
                </a:lnTo>
                <a:lnTo>
                  <a:pt x="221787" y="7883"/>
                </a:lnTo>
                <a:lnTo>
                  <a:pt x="230725" y="6208"/>
                </a:lnTo>
                <a:lnTo>
                  <a:pt x="239541" y="4139"/>
                </a:lnTo>
                <a:lnTo>
                  <a:pt x="248277" y="2759"/>
                </a:lnTo>
                <a:lnTo>
                  <a:pt x="256958" y="1839"/>
                </a:lnTo>
                <a:lnTo>
                  <a:pt x="265603" y="1226"/>
                </a:lnTo>
                <a:lnTo>
                  <a:pt x="274223" y="818"/>
                </a:lnTo>
                <a:lnTo>
                  <a:pt x="291422" y="364"/>
                </a:lnTo>
                <a:lnTo>
                  <a:pt x="336848" y="21"/>
                </a:lnTo>
                <a:lnTo>
                  <a:pt x="3857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SMARTPenAnnotation85"/>
          <p:cNvSpPr/>
          <p:nvPr/>
        </p:nvSpPr>
        <p:spPr>
          <a:xfrm>
            <a:off x="5592127" y="2134552"/>
            <a:ext cx="94299" cy="68441"/>
          </a:xfrm>
          <a:custGeom>
            <a:avLst/>
            <a:gdLst/>
            <a:ahLst/>
            <a:cxnLst/>
            <a:rect l="0" t="0" r="0" b="0"/>
            <a:pathLst>
              <a:path w="94299" h="68441">
                <a:moveTo>
                  <a:pt x="0" y="0"/>
                </a:moveTo>
                <a:lnTo>
                  <a:pt x="8219" y="8219"/>
                </a:lnTo>
                <a:lnTo>
                  <a:pt x="8337" y="9290"/>
                </a:lnTo>
                <a:lnTo>
                  <a:pt x="8416" y="10956"/>
                </a:lnTo>
                <a:lnTo>
                  <a:pt x="8468" y="13019"/>
                </a:lnTo>
                <a:lnTo>
                  <a:pt x="7550" y="15347"/>
                </a:lnTo>
                <a:lnTo>
                  <a:pt x="5986" y="17851"/>
                </a:lnTo>
                <a:lnTo>
                  <a:pt x="1183" y="24164"/>
                </a:lnTo>
                <a:lnTo>
                  <a:pt x="788" y="26587"/>
                </a:lnTo>
                <a:lnTo>
                  <a:pt x="526" y="30107"/>
                </a:lnTo>
                <a:lnTo>
                  <a:pt x="234" y="38146"/>
                </a:lnTo>
                <a:lnTo>
                  <a:pt x="31" y="49497"/>
                </a:lnTo>
                <a:lnTo>
                  <a:pt x="1" y="66985"/>
                </a:lnTo>
                <a:lnTo>
                  <a:pt x="953" y="67517"/>
                </a:lnTo>
                <a:lnTo>
                  <a:pt x="2540" y="67871"/>
                </a:lnTo>
                <a:lnTo>
                  <a:pt x="7381" y="68440"/>
                </a:lnTo>
                <a:lnTo>
                  <a:pt x="8731" y="67534"/>
                </a:lnTo>
                <a:lnTo>
                  <a:pt x="10583" y="65978"/>
                </a:lnTo>
                <a:lnTo>
                  <a:pt x="12770" y="63988"/>
                </a:lnTo>
                <a:lnTo>
                  <a:pt x="16134" y="62661"/>
                </a:lnTo>
                <a:lnTo>
                  <a:pt x="20281" y="61777"/>
                </a:lnTo>
                <a:lnTo>
                  <a:pt x="24951" y="61187"/>
                </a:lnTo>
                <a:lnTo>
                  <a:pt x="29016" y="59841"/>
                </a:lnTo>
                <a:lnTo>
                  <a:pt x="32679" y="57992"/>
                </a:lnTo>
                <a:lnTo>
                  <a:pt x="36074" y="55806"/>
                </a:lnTo>
                <a:lnTo>
                  <a:pt x="39289" y="54349"/>
                </a:lnTo>
                <a:lnTo>
                  <a:pt x="42385" y="53378"/>
                </a:lnTo>
                <a:lnTo>
                  <a:pt x="45402" y="52730"/>
                </a:lnTo>
                <a:lnTo>
                  <a:pt x="49318" y="51346"/>
                </a:lnTo>
                <a:lnTo>
                  <a:pt x="53833" y="49471"/>
                </a:lnTo>
                <a:lnTo>
                  <a:pt x="58749" y="47268"/>
                </a:lnTo>
                <a:lnTo>
                  <a:pt x="62978" y="45799"/>
                </a:lnTo>
                <a:lnTo>
                  <a:pt x="66751" y="44820"/>
                </a:lnTo>
                <a:lnTo>
                  <a:pt x="70218" y="44168"/>
                </a:lnTo>
                <a:lnTo>
                  <a:pt x="74434" y="43733"/>
                </a:lnTo>
                <a:lnTo>
                  <a:pt x="79151" y="43443"/>
                </a:lnTo>
                <a:lnTo>
                  <a:pt x="84200" y="43249"/>
                </a:lnTo>
                <a:lnTo>
                  <a:pt x="87566" y="42168"/>
                </a:lnTo>
                <a:lnTo>
                  <a:pt x="89810" y="40494"/>
                </a:lnTo>
                <a:lnTo>
                  <a:pt x="94298" y="3429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3" name="SMARTPenAnnotation86"/>
          <p:cNvSpPr/>
          <p:nvPr/>
        </p:nvSpPr>
        <p:spPr>
          <a:xfrm>
            <a:off x="5686425" y="2134552"/>
            <a:ext cx="42863" cy="154306"/>
          </a:xfrm>
          <a:custGeom>
            <a:avLst/>
            <a:gdLst/>
            <a:ahLst/>
            <a:cxnLst/>
            <a:rect l="0" t="0" r="0" b="0"/>
            <a:pathLst>
              <a:path w="42863" h="154306">
                <a:moveTo>
                  <a:pt x="0" y="0"/>
                </a:moveTo>
                <a:lnTo>
                  <a:pt x="0" y="20400"/>
                </a:lnTo>
                <a:lnTo>
                  <a:pt x="952" y="24077"/>
                </a:lnTo>
                <a:lnTo>
                  <a:pt x="2540" y="28434"/>
                </a:lnTo>
                <a:lnTo>
                  <a:pt x="4550" y="33244"/>
                </a:lnTo>
                <a:lnTo>
                  <a:pt x="5891" y="37403"/>
                </a:lnTo>
                <a:lnTo>
                  <a:pt x="6785" y="41127"/>
                </a:lnTo>
                <a:lnTo>
                  <a:pt x="7380" y="44563"/>
                </a:lnTo>
                <a:lnTo>
                  <a:pt x="8730" y="48759"/>
                </a:lnTo>
                <a:lnTo>
                  <a:pt x="10583" y="53461"/>
                </a:lnTo>
                <a:lnTo>
                  <a:pt x="12770" y="58501"/>
                </a:lnTo>
                <a:lnTo>
                  <a:pt x="14228" y="62813"/>
                </a:lnTo>
                <a:lnTo>
                  <a:pt x="15200" y="66640"/>
                </a:lnTo>
                <a:lnTo>
                  <a:pt x="15849" y="70145"/>
                </a:lnTo>
                <a:lnTo>
                  <a:pt x="17233" y="74386"/>
                </a:lnTo>
                <a:lnTo>
                  <a:pt x="19109" y="79118"/>
                </a:lnTo>
                <a:lnTo>
                  <a:pt x="21311" y="84178"/>
                </a:lnTo>
                <a:lnTo>
                  <a:pt x="22780" y="89456"/>
                </a:lnTo>
                <a:lnTo>
                  <a:pt x="23759" y="94880"/>
                </a:lnTo>
                <a:lnTo>
                  <a:pt x="24412" y="100401"/>
                </a:lnTo>
                <a:lnTo>
                  <a:pt x="24847" y="105034"/>
                </a:lnTo>
                <a:lnTo>
                  <a:pt x="25137" y="109075"/>
                </a:lnTo>
                <a:lnTo>
                  <a:pt x="25331" y="112722"/>
                </a:lnTo>
                <a:lnTo>
                  <a:pt x="26412" y="116105"/>
                </a:lnTo>
                <a:lnTo>
                  <a:pt x="28085" y="119314"/>
                </a:lnTo>
                <a:lnTo>
                  <a:pt x="30153" y="122405"/>
                </a:lnTo>
                <a:lnTo>
                  <a:pt x="31532" y="125418"/>
                </a:lnTo>
                <a:lnTo>
                  <a:pt x="32451" y="128380"/>
                </a:lnTo>
                <a:lnTo>
                  <a:pt x="33064" y="131306"/>
                </a:lnTo>
                <a:lnTo>
                  <a:pt x="33473" y="134210"/>
                </a:lnTo>
                <a:lnTo>
                  <a:pt x="33745" y="137099"/>
                </a:lnTo>
                <a:lnTo>
                  <a:pt x="33926" y="139976"/>
                </a:lnTo>
                <a:lnTo>
                  <a:pt x="35000" y="141895"/>
                </a:lnTo>
                <a:lnTo>
                  <a:pt x="36668" y="143174"/>
                </a:lnTo>
                <a:lnTo>
                  <a:pt x="38733" y="144027"/>
                </a:lnTo>
                <a:lnTo>
                  <a:pt x="40109" y="145548"/>
                </a:lnTo>
                <a:lnTo>
                  <a:pt x="41027" y="147515"/>
                </a:lnTo>
                <a:lnTo>
                  <a:pt x="42862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MARTPenAnnotation87"/>
          <p:cNvSpPr/>
          <p:nvPr/>
        </p:nvSpPr>
        <p:spPr>
          <a:xfrm>
            <a:off x="5900737" y="202311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8572"/>
                </a:moveTo>
                <a:lnTo>
                  <a:pt x="14762" y="8572"/>
                </a:lnTo>
                <a:lnTo>
                  <a:pt x="17462" y="7619"/>
                </a:lnTo>
                <a:lnTo>
                  <a:pt x="21166" y="6032"/>
                </a:lnTo>
                <a:lnTo>
                  <a:pt x="25541" y="4021"/>
                </a:lnTo>
                <a:lnTo>
                  <a:pt x="30362" y="2681"/>
                </a:lnTo>
                <a:lnTo>
                  <a:pt x="35482" y="1787"/>
                </a:lnTo>
                <a:lnTo>
                  <a:pt x="40799" y="1191"/>
                </a:lnTo>
                <a:lnTo>
                  <a:pt x="47202" y="794"/>
                </a:lnTo>
                <a:lnTo>
                  <a:pt x="61937" y="353"/>
                </a:lnTo>
                <a:lnTo>
                  <a:pt x="93799" y="46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5" name="SMARTPenAnnotation88"/>
          <p:cNvSpPr/>
          <p:nvPr/>
        </p:nvSpPr>
        <p:spPr>
          <a:xfrm>
            <a:off x="5952172" y="2065972"/>
            <a:ext cx="137161" cy="34291"/>
          </a:xfrm>
          <a:custGeom>
            <a:avLst/>
            <a:gdLst/>
            <a:ahLst/>
            <a:cxnLst/>
            <a:rect l="0" t="0" r="0" b="0"/>
            <a:pathLst>
              <a:path w="137161" h="34291">
                <a:moveTo>
                  <a:pt x="0" y="34290"/>
                </a:moveTo>
                <a:lnTo>
                  <a:pt x="7381" y="26909"/>
                </a:lnTo>
                <a:lnTo>
                  <a:pt x="9683" y="26512"/>
                </a:lnTo>
                <a:lnTo>
                  <a:pt x="13123" y="26247"/>
                </a:lnTo>
                <a:lnTo>
                  <a:pt x="17321" y="26071"/>
                </a:lnTo>
                <a:lnTo>
                  <a:pt x="22025" y="25000"/>
                </a:lnTo>
                <a:lnTo>
                  <a:pt x="27066" y="23334"/>
                </a:lnTo>
                <a:lnTo>
                  <a:pt x="32332" y="21271"/>
                </a:lnTo>
                <a:lnTo>
                  <a:pt x="38699" y="19896"/>
                </a:lnTo>
                <a:lnTo>
                  <a:pt x="45802" y="18979"/>
                </a:lnTo>
                <a:lnTo>
                  <a:pt x="53395" y="18368"/>
                </a:lnTo>
                <a:lnTo>
                  <a:pt x="61314" y="17008"/>
                </a:lnTo>
                <a:lnTo>
                  <a:pt x="69451" y="15148"/>
                </a:lnTo>
                <a:lnTo>
                  <a:pt x="77733" y="12956"/>
                </a:lnTo>
                <a:lnTo>
                  <a:pt x="86112" y="11495"/>
                </a:lnTo>
                <a:lnTo>
                  <a:pt x="94555" y="10521"/>
                </a:lnTo>
                <a:lnTo>
                  <a:pt x="103042" y="9872"/>
                </a:lnTo>
                <a:lnTo>
                  <a:pt x="109652" y="8486"/>
                </a:lnTo>
                <a:lnTo>
                  <a:pt x="115011" y="6610"/>
                </a:lnTo>
                <a:lnTo>
                  <a:pt x="119537" y="4407"/>
                </a:lnTo>
                <a:lnTo>
                  <a:pt x="123507" y="2938"/>
                </a:lnTo>
                <a:lnTo>
                  <a:pt x="127105" y="1959"/>
                </a:lnTo>
                <a:lnTo>
                  <a:pt x="13716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6" name="SMARTPenAnnotation89"/>
          <p:cNvSpPr/>
          <p:nvPr/>
        </p:nvSpPr>
        <p:spPr>
          <a:xfrm>
            <a:off x="6269354" y="1963102"/>
            <a:ext cx="94299" cy="154306"/>
          </a:xfrm>
          <a:custGeom>
            <a:avLst/>
            <a:gdLst/>
            <a:ahLst/>
            <a:cxnLst/>
            <a:rect l="0" t="0" r="0" b="0"/>
            <a:pathLst>
              <a:path w="94299" h="154306">
                <a:moveTo>
                  <a:pt x="0" y="0"/>
                </a:moveTo>
                <a:lnTo>
                  <a:pt x="7382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6133"/>
                </a:lnTo>
                <a:lnTo>
                  <a:pt x="10956" y="20281"/>
                </a:lnTo>
                <a:lnTo>
                  <a:pt x="13019" y="24951"/>
                </a:lnTo>
                <a:lnTo>
                  <a:pt x="15347" y="29016"/>
                </a:lnTo>
                <a:lnTo>
                  <a:pt x="17852" y="32679"/>
                </a:lnTo>
                <a:lnTo>
                  <a:pt x="20474" y="36074"/>
                </a:lnTo>
                <a:lnTo>
                  <a:pt x="23174" y="40241"/>
                </a:lnTo>
                <a:lnTo>
                  <a:pt x="25927" y="44925"/>
                </a:lnTo>
                <a:lnTo>
                  <a:pt x="28715" y="49953"/>
                </a:lnTo>
                <a:lnTo>
                  <a:pt x="32479" y="55209"/>
                </a:lnTo>
                <a:lnTo>
                  <a:pt x="36892" y="60619"/>
                </a:lnTo>
                <a:lnTo>
                  <a:pt x="41740" y="66130"/>
                </a:lnTo>
                <a:lnTo>
                  <a:pt x="44972" y="71709"/>
                </a:lnTo>
                <a:lnTo>
                  <a:pt x="47127" y="77334"/>
                </a:lnTo>
                <a:lnTo>
                  <a:pt x="48563" y="82988"/>
                </a:lnTo>
                <a:lnTo>
                  <a:pt x="50473" y="88663"/>
                </a:lnTo>
                <a:lnTo>
                  <a:pt x="52699" y="94351"/>
                </a:lnTo>
                <a:lnTo>
                  <a:pt x="55135" y="100049"/>
                </a:lnTo>
                <a:lnTo>
                  <a:pt x="56759" y="105751"/>
                </a:lnTo>
                <a:lnTo>
                  <a:pt x="57842" y="111458"/>
                </a:lnTo>
                <a:lnTo>
                  <a:pt x="58564" y="117168"/>
                </a:lnTo>
                <a:lnTo>
                  <a:pt x="59998" y="121927"/>
                </a:lnTo>
                <a:lnTo>
                  <a:pt x="61906" y="126052"/>
                </a:lnTo>
                <a:lnTo>
                  <a:pt x="64131" y="129755"/>
                </a:lnTo>
                <a:lnTo>
                  <a:pt x="66567" y="133176"/>
                </a:lnTo>
                <a:lnTo>
                  <a:pt x="69143" y="136409"/>
                </a:lnTo>
                <a:lnTo>
                  <a:pt x="75571" y="143891"/>
                </a:lnTo>
                <a:lnTo>
                  <a:pt x="78990" y="147454"/>
                </a:lnTo>
                <a:lnTo>
                  <a:pt x="84395" y="152952"/>
                </a:lnTo>
                <a:lnTo>
                  <a:pt x="85791" y="153403"/>
                </a:lnTo>
                <a:lnTo>
                  <a:pt x="87675" y="153704"/>
                </a:lnTo>
                <a:lnTo>
                  <a:pt x="94298" y="15430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7" name="SMARTPenAnnotation90"/>
          <p:cNvSpPr/>
          <p:nvPr/>
        </p:nvSpPr>
        <p:spPr>
          <a:xfrm>
            <a:off x="6389370" y="1937385"/>
            <a:ext cx="85726" cy="162878"/>
          </a:xfrm>
          <a:custGeom>
            <a:avLst/>
            <a:gdLst/>
            <a:ahLst/>
            <a:cxnLst/>
            <a:rect l="0" t="0" r="0" b="0"/>
            <a:pathLst>
              <a:path w="85726" h="162878">
                <a:moveTo>
                  <a:pt x="0" y="0"/>
                </a:moveTo>
                <a:lnTo>
                  <a:pt x="0" y="4550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0"/>
                </a:lnTo>
                <a:lnTo>
                  <a:pt x="8042" y="17740"/>
                </a:lnTo>
                <a:lnTo>
                  <a:pt x="8219" y="20399"/>
                </a:lnTo>
                <a:lnTo>
                  <a:pt x="9289" y="24077"/>
                </a:lnTo>
                <a:lnTo>
                  <a:pt x="10955" y="28434"/>
                </a:lnTo>
                <a:lnTo>
                  <a:pt x="13019" y="33243"/>
                </a:lnTo>
                <a:lnTo>
                  <a:pt x="14394" y="37402"/>
                </a:lnTo>
                <a:lnTo>
                  <a:pt x="15311" y="41127"/>
                </a:lnTo>
                <a:lnTo>
                  <a:pt x="15922" y="44563"/>
                </a:lnTo>
                <a:lnTo>
                  <a:pt x="17282" y="48758"/>
                </a:lnTo>
                <a:lnTo>
                  <a:pt x="19141" y="53460"/>
                </a:lnTo>
                <a:lnTo>
                  <a:pt x="21333" y="58500"/>
                </a:lnTo>
                <a:lnTo>
                  <a:pt x="22794" y="63765"/>
                </a:lnTo>
                <a:lnTo>
                  <a:pt x="23769" y="69180"/>
                </a:lnTo>
                <a:lnTo>
                  <a:pt x="24418" y="74695"/>
                </a:lnTo>
                <a:lnTo>
                  <a:pt x="25804" y="80276"/>
                </a:lnTo>
                <a:lnTo>
                  <a:pt x="27680" y="85902"/>
                </a:lnTo>
                <a:lnTo>
                  <a:pt x="29883" y="91558"/>
                </a:lnTo>
                <a:lnTo>
                  <a:pt x="31352" y="97234"/>
                </a:lnTo>
                <a:lnTo>
                  <a:pt x="32331" y="102922"/>
                </a:lnTo>
                <a:lnTo>
                  <a:pt x="32984" y="108620"/>
                </a:lnTo>
                <a:lnTo>
                  <a:pt x="34372" y="113371"/>
                </a:lnTo>
                <a:lnTo>
                  <a:pt x="36250" y="117490"/>
                </a:lnTo>
                <a:lnTo>
                  <a:pt x="38454" y="121189"/>
                </a:lnTo>
                <a:lnTo>
                  <a:pt x="40876" y="124608"/>
                </a:lnTo>
                <a:lnTo>
                  <a:pt x="43443" y="127839"/>
                </a:lnTo>
                <a:lnTo>
                  <a:pt x="46107" y="130946"/>
                </a:lnTo>
                <a:lnTo>
                  <a:pt x="48835" y="133970"/>
                </a:lnTo>
                <a:lnTo>
                  <a:pt x="58348" y="143995"/>
                </a:lnTo>
                <a:lnTo>
                  <a:pt x="75564" y="161287"/>
                </a:lnTo>
                <a:lnTo>
                  <a:pt x="77046" y="161817"/>
                </a:lnTo>
                <a:lnTo>
                  <a:pt x="78987" y="162170"/>
                </a:lnTo>
                <a:lnTo>
                  <a:pt x="85725" y="1628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" name="SMARTPenAnnotation91"/>
          <p:cNvSpPr/>
          <p:nvPr/>
        </p:nvSpPr>
        <p:spPr>
          <a:xfrm>
            <a:off x="6183629" y="1894671"/>
            <a:ext cx="385764" cy="119867"/>
          </a:xfrm>
          <a:custGeom>
            <a:avLst/>
            <a:gdLst/>
            <a:ahLst/>
            <a:cxnLst/>
            <a:rect l="0" t="0" r="0" b="0"/>
            <a:pathLst>
              <a:path w="385764" h="119867">
                <a:moveTo>
                  <a:pt x="0" y="119866"/>
                </a:moveTo>
                <a:lnTo>
                  <a:pt x="0" y="112485"/>
                </a:lnTo>
                <a:lnTo>
                  <a:pt x="2541" y="109283"/>
                </a:lnTo>
                <a:lnTo>
                  <a:pt x="4552" y="107096"/>
                </a:lnTo>
                <a:lnTo>
                  <a:pt x="6844" y="103732"/>
                </a:lnTo>
                <a:lnTo>
                  <a:pt x="9325" y="99585"/>
                </a:lnTo>
                <a:lnTo>
                  <a:pt x="11932" y="94916"/>
                </a:lnTo>
                <a:lnTo>
                  <a:pt x="16528" y="90850"/>
                </a:lnTo>
                <a:lnTo>
                  <a:pt x="22448" y="87187"/>
                </a:lnTo>
                <a:lnTo>
                  <a:pt x="29253" y="83792"/>
                </a:lnTo>
                <a:lnTo>
                  <a:pt x="35695" y="79624"/>
                </a:lnTo>
                <a:lnTo>
                  <a:pt x="41894" y="74941"/>
                </a:lnTo>
                <a:lnTo>
                  <a:pt x="47932" y="69913"/>
                </a:lnTo>
                <a:lnTo>
                  <a:pt x="55767" y="64657"/>
                </a:lnTo>
                <a:lnTo>
                  <a:pt x="64801" y="59247"/>
                </a:lnTo>
                <a:lnTo>
                  <a:pt x="74634" y="53736"/>
                </a:lnTo>
                <a:lnTo>
                  <a:pt x="84046" y="49109"/>
                </a:lnTo>
                <a:lnTo>
                  <a:pt x="93178" y="45073"/>
                </a:lnTo>
                <a:lnTo>
                  <a:pt x="102124" y="41429"/>
                </a:lnTo>
                <a:lnTo>
                  <a:pt x="111898" y="38047"/>
                </a:lnTo>
                <a:lnTo>
                  <a:pt x="122224" y="34840"/>
                </a:lnTo>
                <a:lnTo>
                  <a:pt x="143857" y="28737"/>
                </a:lnTo>
                <a:lnTo>
                  <a:pt x="200155" y="14179"/>
                </a:lnTo>
                <a:lnTo>
                  <a:pt x="225483" y="8442"/>
                </a:lnTo>
                <a:lnTo>
                  <a:pt x="238904" y="5578"/>
                </a:lnTo>
                <a:lnTo>
                  <a:pt x="250710" y="3669"/>
                </a:lnTo>
                <a:lnTo>
                  <a:pt x="261438" y="2396"/>
                </a:lnTo>
                <a:lnTo>
                  <a:pt x="271447" y="1548"/>
                </a:lnTo>
                <a:lnTo>
                  <a:pt x="280977" y="982"/>
                </a:lnTo>
                <a:lnTo>
                  <a:pt x="299187" y="354"/>
                </a:lnTo>
                <a:lnTo>
                  <a:pt x="325503" y="0"/>
                </a:lnTo>
                <a:lnTo>
                  <a:pt x="333208" y="903"/>
                </a:lnTo>
                <a:lnTo>
                  <a:pt x="340248" y="2457"/>
                </a:lnTo>
                <a:lnTo>
                  <a:pt x="352199" y="5772"/>
                </a:lnTo>
                <a:lnTo>
                  <a:pt x="360686" y="7245"/>
                </a:lnTo>
                <a:lnTo>
                  <a:pt x="367633" y="10440"/>
                </a:lnTo>
                <a:lnTo>
                  <a:pt x="370818" y="12625"/>
                </a:lnTo>
                <a:lnTo>
                  <a:pt x="376899" y="15053"/>
                </a:lnTo>
                <a:lnTo>
                  <a:pt x="385763" y="169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68" name="Group 1067"/>
          <p:cNvGrpSpPr/>
          <p:nvPr/>
        </p:nvGrpSpPr>
        <p:grpSpPr>
          <a:xfrm>
            <a:off x="6560819" y="2614612"/>
            <a:ext cx="1697357" cy="857251"/>
            <a:chOff x="6560819" y="2614612"/>
            <a:chExt cx="1697357" cy="857251"/>
          </a:xfrm>
        </p:grpSpPr>
        <p:sp>
          <p:nvSpPr>
            <p:cNvPr id="1049" name="SMARTPenAnnotation92"/>
            <p:cNvSpPr/>
            <p:nvPr/>
          </p:nvSpPr>
          <p:spPr>
            <a:xfrm>
              <a:off x="6955155" y="2614612"/>
              <a:ext cx="85726" cy="360046"/>
            </a:xfrm>
            <a:custGeom>
              <a:avLst/>
              <a:gdLst/>
              <a:ahLst/>
              <a:cxnLst/>
              <a:rect l="0" t="0" r="0" b="0"/>
              <a:pathLst>
                <a:path w="85726" h="360046">
                  <a:moveTo>
                    <a:pt x="0" y="0"/>
                  </a:moveTo>
                  <a:lnTo>
                    <a:pt x="0" y="738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9325" y="17741"/>
                  </a:lnTo>
                  <a:lnTo>
                    <a:pt x="11931" y="20400"/>
                  </a:lnTo>
                  <a:lnTo>
                    <a:pt x="14621" y="24077"/>
                  </a:lnTo>
                  <a:lnTo>
                    <a:pt x="17368" y="28434"/>
                  </a:lnTo>
                  <a:lnTo>
                    <a:pt x="20151" y="33244"/>
                  </a:lnTo>
                  <a:lnTo>
                    <a:pt x="22006" y="38355"/>
                  </a:lnTo>
                  <a:lnTo>
                    <a:pt x="24068" y="49114"/>
                  </a:lnTo>
                  <a:lnTo>
                    <a:pt x="25570" y="54650"/>
                  </a:lnTo>
                  <a:lnTo>
                    <a:pt x="27524" y="60246"/>
                  </a:lnTo>
                  <a:lnTo>
                    <a:pt x="29779" y="65881"/>
                  </a:lnTo>
                  <a:lnTo>
                    <a:pt x="34826" y="79763"/>
                  </a:lnTo>
                  <a:lnTo>
                    <a:pt x="37504" y="87466"/>
                  </a:lnTo>
                  <a:lnTo>
                    <a:pt x="39290" y="95458"/>
                  </a:lnTo>
                  <a:lnTo>
                    <a:pt x="40481" y="103644"/>
                  </a:lnTo>
                  <a:lnTo>
                    <a:pt x="41275" y="111958"/>
                  </a:lnTo>
                  <a:lnTo>
                    <a:pt x="42756" y="120359"/>
                  </a:lnTo>
                  <a:lnTo>
                    <a:pt x="44696" y="128817"/>
                  </a:lnTo>
                  <a:lnTo>
                    <a:pt x="46943" y="137313"/>
                  </a:lnTo>
                  <a:lnTo>
                    <a:pt x="49392" y="145835"/>
                  </a:lnTo>
                  <a:lnTo>
                    <a:pt x="54655" y="162923"/>
                  </a:lnTo>
                  <a:lnTo>
                    <a:pt x="56439" y="172433"/>
                  </a:lnTo>
                  <a:lnTo>
                    <a:pt x="57628" y="182583"/>
                  </a:lnTo>
                  <a:lnTo>
                    <a:pt x="58420" y="193159"/>
                  </a:lnTo>
                  <a:lnTo>
                    <a:pt x="58950" y="203068"/>
                  </a:lnTo>
                  <a:lnTo>
                    <a:pt x="59537" y="221697"/>
                  </a:lnTo>
                  <a:lnTo>
                    <a:pt x="59867" y="248251"/>
                  </a:lnTo>
                  <a:lnTo>
                    <a:pt x="60867" y="256940"/>
                  </a:lnTo>
                  <a:lnTo>
                    <a:pt x="62485" y="265591"/>
                  </a:lnTo>
                  <a:lnTo>
                    <a:pt x="64517" y="274216"/>
                  </a:lnTo>
                  <a:lnTo>
                    <a:pt x="65871" y="281870"/>
                  </a:lnTo>
                  <a:lnTo>
                    <a:pt x="66774" y="288879"/>
                  </a:lnTo>
                  <a:lnTo>
                    <a:pt x="67376" y="295456"/>
                  </a:lnTo>
                  <a:lnTo>
                    <a:pt x="67777" y="301746"/>
                  </a:lnTo>
                  <a:lnTo>
                    <a:pt x="68224" y="313814"/>
                  </a:lnTo>
                  <a:lnTo>
                    <a:pt x="69294" y="318747"/>
                  </a:lnTo>
                  <a:lnTo>
                    <a:pt x="70961" y="322988"/>
                  </a:lnTo>
                  <a:lnTo>
                    <a:pt x="73025" y="326768"/>
                  </a:lnTo>
                  <a:lnTo>
                    <a:pt x="75318" y="336048"/>
                  </a:lnTo>
                  <a:lnTo>
                    <a:pt x="76337" y="345570"/>
                  </a:lnTo>
                  <a:lnTo>
                    <a:pt x="76790" y="352977"/>
                  </a:lnTo>
                  <a:lnTo>
                    <a:pt x="77863" y="355333"/>
                  </a:lnTo>
                  <a:lnTo>
                    <a:pt x="79531" y="356904"/>
                  </a:lnTo>
                  <a:lnTo>
                    <a:pt x="85725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0" name="SMARTPenAnnotation93"/>
            <p:cNvSpPr/>
            <p:nvPr/>
          </p:nvSpPr>
          <p:spPr>
            <a:xfrm>
              <a:off x="7092315" y="2623185"/>
              <a:ext cx="204365" cy="315840"/>
            </a:xfrm>
            <a:custGeom>
              <a:avLst/>
              <a:gdLst/>
              <a:ahLst/>
              <a:cxnLst/>
              <a:rect l="0" t="0" r="0" b="0"/>
              <a:pathLst>
                <a:path w="204365" h="315840">
                  <a:moveTo>
                    <a:pt x="188594" y="0"/>
                  </a:moveTo>
                  <a:lnTo>
                    <a:pt x="184043" y="0"/>
                  </a:lnTo>
                  <a:lnTo>
                    <a:pt x="181751" y="952"/>
                  </a:lnTo>
                  <a:lnTo>
                    <a:pt x="173020" y="6844"/>
                  </a:lnTo>
                  <a:lnTo>
                    <a:pt x="168687" y="9325"/>
                  </a:lnTo>
                  <a:lnTo>
                    <a:pt x="158792" y="14622"/>
                  </a:lnTo>
                  <a:lnTo>
                    <a:pt x="148043" y="20151"/>
                  </a:lnTo>
                  <a:lnTo>
                    <a:pt x="141558" y="22959"/>
                  </a:lnTo>
                  <a:lnTo>
                    <a:pt x="134377" y="25783"/>
                  </a:lnTo>
                  <a:lnTo>
                    <a:pt x="126732" y="28619"/>
                  </a:lnTo>
                  <a:lnTo>
                    <a:pt x="119730" y="31462"/>
                  </a:lnTo>
                  <a:lnTo>
                    <a:pt x="113158" y="34309"/>
                  </a:lnTo>
                  <a:lnTo>
                    <a:pt x="100775" y="40013"/>
                  </a:lnTo>
                  <a:lnTo>
                    <a:pt x="88921" y="45723"/>
                  </a:lnTo>
                  <a:lnTo>
                    <a:pt x="82141" y="48580"/>
                  </a:lnTo>
                  <a:lnTo>
                    <a:pt x="74763" y="51436"/>
                  </a:lnTo>
                  <a:lnTo>
                    <a:pt x="66986" y="54293"/>
                  </a:lnTo>
                  <a:lnTo>
                    <a:pt x="60850" y="57150"/>
                  </a:lnTo>
                  <a:lnTo>
                    <a:pt x="55806" y="60008"/>
                  </a:lnTo>
                  <a:lnTo>
                    <a:pt x="51492" y="62865"/>
                  </a:lnTo>
                  <a:lnTo>
                    <a:pt x="46710" y="64770"/>
                  </a:lnTo>
                  <a:lnTo>
                    <a:pt x="41617" y="66040"/>
                  </a:lnTo>
                  <a:lnTo>
                    <a:pt x="36318" y="66886"/>
                  </a:lnTo>
                  <a:lnTo>
                    <a:pt x="31831" y="68403"/>
                  </a:lnTo>
                  <a:lnTo>
                    <a:pt x="27889" y="70367"/>
                  </a:lnTo>
                  <a:lnTo>
                    <a:pt x="24307" y="72629"/>
                  </a:lnTo>
                  <a:lnTo>
                    <a:pt x="20967" y="75089"/>
                  </a:lnTo>
                  <a:lnTo>
                    <a:pt x="14717" y="80363"/>
                  </a:lnTo>
                  <a:lnTo>
                    <a:pt x="10393" y="84136"/>
                  </a:lnTo>
                  <a:lnTo>
                    <a:pt x="9786" y="85618"/>
                  </a:lnTo>
                  <a:lnTo>
                    <a:pt x="9112" y="89805"/>
                  </a:lnTo>
                  <a:lnTo>
                    <a:pt x="7979" y="92255"/>
                  </a:lnTo>
                  <a:lnTo>
                    <a:pt x="2787" y="100254"/>
                  </a:lnTo>
                  <a:lnTo>
                    <a:pt x="1238" y="105834"/>
                  </a:lnTo>
                  <a:lnTo>
                    <a:pt x="367" y="114331"/>
                  </a:lnTo>
                  <a:lnTo>
                    <a:pt x="108" y="122882"/>
                  </a:lnTo>
                  <a:lnTo>
                    <a:pt x="0" y="195889"/>
                  </a:lnTo>
                  <a:lnTo>
                    <a:pt x="952" y="199173"/>
                  </a:lnTo>
                  <a:lnTo>
                    <a:pt x="2540" y="201362"/>
                  </a:lnTo>
                  <a:lnTo>
                    <a:pt x="4551" y="202821"/>
                  </a:lnTo>
                  <a:lnTo>
                    <a:pt x="5891" y="204747"/>
                  </a:lnTo>
                  <a:lnTo>
                    <a:pt x="8467" y="213883"/>
                  </a:lnTo>
                  <a:lnTo>
                    <a:pt x="13092" y="214185"/>
                  </a:lnTo>
                  <a:lnTo>
                    <a:pt x="20495" y="214274"/>
                  </a:lnTo>
                  <a:lnTo>
                    <a:pt x="23187" y="213334"/>
                  </a:lnTo>
                  <a:lnTo>
                    <a:pt x="28720" y="209750"/>
                  </a:lnTo>
                  <a:lnTo>
                    <a:pt x="32481" y="207461"/>
                  </a:lnTo>
                  <a:lnTo>
                    <a:pt x="36894" y="204982"/>
                  </a:lnTo>
                  <a:lnTo>
                    <a:pt x="46877" y="199688"/>
                  </a:lnTo>
                  <a:lnTo>
                    <a:pt x="74447" y="185693"/>
                  </a:lnTo>
                  <a:lnTo>
                    <a:pt x="80111" y="183803"/>
                  </a:lnTo>
                  <a:lnTo>
                    <a:pt x="85793" y="182542"/>
                  </a:lnTo>
                  <a:lnTo>
                    <a:pt x="91485" y="181702"/>
                  </a:lnTo>
                  <a:lnTo>
                    <a:pt x="98138" y="181142"/>
                  </a:lnTo>
                  <a:lnTo>
                    <a:pt x="105430" y="180769"/>
                  </a:lnTo>
                  <a:lnTo>
                    <a:pt x="120200" y="180354"/>
                  </a:lnTo>
                  <a:lnTo>
                    <a:pt x="151096" y="180066"/>
                  </a:lnTo>
                  <a:lnTo>
                    <a:pt x="155975" y="181004"/>
                  </a:lnTo>
                  <a:lnTo>
                    <a:pt x="160181" y="182581"/>
                  </a:lnTo>
                  <a:lnTo>
                    <a:pt x="168346" y="186874"/>
                  </a:lnTo>
                  <a:lnTo>
                    <a:pt x="178325" y="191958"/>
                  </a:lnTo>
                  <a:lnTo>
                    <a:pt x="182701" y="194647"/>
                  </a:lnTo>
                  <a:lnTo>
                    <a:pt x="186570" y="197392"/>
                  </a:lnTo>
                  <a:lnTo>
                    <a:pt x="190103" y="200174"/>
                  </a:lnTo>
                  <a:lnTo>
                    <a:pt x="192458" y="202982"/>
                  </a:lnTo>
                  <a:lnTo>
                    <a:pt x="194027" y="205806"/>
                  </a:lnTo>
                  <a:lnTo>
                    <a:pt x="196724" y="212437"/>
                  </a:lnTo>
                  <a:lnTo>
                    <a:pt x="201098" y="221733"/>
                  </a:lnTo>
                  <a:lnTo>
                    <a:pt x="203677" y="229675"/>
                  </a:lnTo>
                  <a:lnTo>
                    <a:pt x="204364" y="233127"/>
                  </a:lnTo>
                  <a:lnTo>
                    <a:pt x="203870" y="237333"/>
                  </a:lnTo>
                  <a:lnTo>
                    <a:pt x="199577" y="251401"/>
                  </a:lnTo>
                  <a:lnTo>
                    <a:pt x="198238" y="258736"/>
                  </a:lnTo>
                  <a:lnTo>
                    <a:pt x="195103" y="267711"/>
                  </a:lnTo>
                  <a:lnTo>
                    <a:pt x="192934" y="272771"/>
                  </a:lnTo>
                  <a:lnTo>
                    <a:pt x="189583" y="277098"/>
                  </a:lnTo>
                  <a:lnTo>
                    <a:pt x="185443" y="280934"/>
                  </a:lnTo>
                  <a:lnTo>
                    <a:pt x="180779" y="284444"/>
                  </a:lnTo>
                  <a:lnTo>
                    <a:pt x="175764" y="287737"/>
                  </a:lnTo>
                  <a:lnTo>
                    <a:pt x="170516" y="290884"/>
                  </a:lnTo>
                  <a:lnTo>
                    <a:pt x="165112" y="293935"/>
                  </a:lnTo>
                  <a:lnTo>
                    <a:pt x="154027" y="299865"/>
                  </a:lnTo>
                  <a:lnTo>
                    <a:pt x="148405" y="302780"/>
                  </a:lnTo>
                  <a:lnTo>
                    <a:pt x="143705" y="304723"/>
                  </a:lnTo>
                  <a:lnTo>
                    <a:pt x="139617" y="306018"/>
                  </a:lnTo>
                  <a:lnTo>
                    <a:pt x="135941" y="306882"/>
                  </a:lnTo>
                  <a:lnTo>
                    <a:pt x="130632" y="308411"/>
                  </a:lnTo>
                  <a:lnTo>
                    <a:pt x="117113" y="312649"/>
                  </a:lnTo>
                  <a:lnTo>
                    <a:pt x="111413" y="314160"/>
                  </a:lnTo>
                  <a:lnTo>
                    <a:pt x="106661" y="315167"/>
                  </a:lnTo>
                  <a:lnTo>
                    <a:pt x="102539" y="315839"/>
                  </a:lnTo>
                  <a:lnTo>
                    <a:pt x="97887" y="315334"/>
                  </a:lnTo>
                  <a:lnTo>
                    <a:pt x="92880" y="314045"/>
                  </a:lnTo>
                  <a:lnTo>
                    <a:pt x="77152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1" name="SMARTPenAnnotation94"/>
            <p:cNvSpPr/>
            <p:nvPr/>
          </p:nvSpPr>
          <p:spPr>
            <a:xfrm>
              <a:off x="6560819" y="2794635"/>
              <a:ext cx="197169" cy="25718"/>
            </a:xfrm>
            <a:custGeom>
              <a:avLst/>
              <a:gdLst/>
              <a:ahLst/>
              <a:cxnLst/>
              <a:rect l="0" t="0" r="0" b="0"/>
              <a:pathLst>
                <a:path w="197169" h="25718">
                  <a:moveTo>
                    <a:pt x="0" y="25717"/>
                  </a:moveTo>
                  <a:lnTo>
                    <a:pt x="4552" y="25717"/>
                  </a:lnTo>
                  <a:lnTo>
                    <a:pt x="6844" y="24765"/>
                  </a:lnTo>
                  <a:lnTo>
                    <a:pt x="9326" y="23177"/>
                  </a:lnTo>
                  <a:lnTo>
                    <a:pt x="11932" y="21166"/>
                  </a:lnTo>
                  <a:lnTo>
                    <a:pt x="14623" y="19825"/>
                  </a:lnTo>
                  <a:lnTo>
                    <a:pt x="17368" y="18932"/>
                  </a:lnTo>
                  <a:lnTo>
                    <a:pt x="20152" y="18336"/>
                  </a:lnTo>
                  <a:lnTo>
                    <a:pt x="23913" y="17939"/>
                  </a:lnTo>
                  <a:lnTo>
                    <a:pt x="28324" y="17674"/>
                  </a:lnTo>
                  <a:lnTo>
                    <a:pt x="38306" y="17380"/>
                  </a:lnTo>
                  <a:lnTo>
                    <a:pt x="49093" y="17249"/>
                  </a:lnTo>
                  <a:lnTo>
                    <a:pt x="54636" y="16262"/>
                  </a:lnTo>
                  <a:lnTo>
                    <a:pt x="60237" y="14651"/>
                  </a:lnTo>
                  <a:lnTo>
                    <a:pt x="65875" y="12625"/>
                  </a:lnTo>
                  <a:lnTo>
                    <a:pt x="71540" y="11274"/>
                  </a:lnTo>
                  <a:lnTo>
                    <a:pt x="77221" y="10373"/>
                  </a:lnTo>
                  <a:lnTo>
                    <a:pt x="82913" y="9773"/>
                  </a:lnTo>
                  <a:lnTo>
                    <a:pt x="88613" y="9373"/>
                  </a:lnTo>
                  <a:lnTo>
                    <a:pt x="94318" y="9106"/>
                  </a:lnTo>
                  <a:lnTo>
                    <a:pt x="100027" y="8928"/>
                  </a:lnTo>
                  <a:lnTo>
                    <a:pt x="106690" y="7857"/>
                  </a:lnTo>
                  <a:lnTo>
                    <a:pt x="113989" y="6190"/>
                  </a:lnTo>
                  <a:lnTo>
                    <a:pt x="121713" y="4126"/>
                  </a:lnTo>
                  <a:lnTo>
                    <a:pt x="128767" y="2751"/>
                  </a:lnTo>
                  <a:lnTo>
                    <a:pt x="135375" y="1834"/>
                  </a:lnTo>
                  <a:lnTo>
                    <a:pt x="141685" y="1222"/>
                  </a:lnTo>
                  <a:lnTo>
                    <a:pt x="147797" y="815"/>
                  </a:lnTo>
                  <a:lnTo>
                    <a:pt x="153777" y="543"/>
                  </a:lnTo>
                  <a:lnTo>
                    <a:pt x="165500" y="24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2" name="SMARTPenAnnotation95"/>
            <p:cNvSpPr/>
            <p:nvPr/>
          </p:nvSpPr>
          <p:spPr>
            <a:xfrm>
              <a:off x="6586537" y="2863214"/>
              <a:ext cx="162879" cy="17147"/>
            </a:xfrm>
            <a:custGeom>
              <a:avLst/>
              <a:gdLst/>
              <a:ahLst/>
              <a:cxnLst/>
              <a:rect l="0" t="0" r="0" b="0"/>
              <a:pathLst>
                <a:path w="162879" h="17147">
                  <a:moveTo>
                    <a:pt x="0" y="17146"/>
                  </a:moveTo>
                  <a:lnTo>
                    <a:pt x="4551" y="12595"/>
                  </a:lnTo>
                  <a:lnTo>
                    <a:pt x="6844" y="11254"/>
                  </a:lnTo>
                  <a:lnTo>
                    <a:pt x="9326" y="10360"/>
                  </a:lnTo>
                  <a:lnTo>
                    <a:pt x="11932" y="9765"/>
                  </a:lnTo>
                  <a:lnTo>
                    <a:pt x="15574" y="9368"/>
                  </a:lnTo>
                  <a:lnTo>
                    <a:pt x="19908" y="9103"/>
                  </a:lnTo>
                  <a:lnTo>
                    <a:pt x="29804" y="8808"/>
                  </a:lnTo>
                  <a:lnTo>
                    <a:pt x="57312" y="8604"/>
                  </a:lnTo>
                  <a:lnTo>
                    <a:pt x="62973" y="7641"/>
                  </a:lnTo>
                  <a:lnTo>
                    <a:pt x="68652" y="6047"/>
                  </a:lnTo>
                  <a:lnTo>
                    <a:pt x="74344" y="4031"/>
                  </a:lnTo>
                  <a:lnTo>
                    <a:pt x="80042" y="2688"/>
                  </a:lnTo>
                  <a:lnTo>
                    <a:pt x="85747" y="1792"/>
                  </a:lnTo>
                  <a:lnTo>
                    <a:pt x="91454" y="1195"/>
                  </a:lnTo>
                  <a:lnTo>
                    <a:pt x="97165" y="797"/>
                  </a:lnTo>
                  <a:lnTo>
                    <a:pt x="102877" y="531"/>
                  </a:lnTo>
                  <a:lnTo>
                    <a:pt x="114303" y="236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3" name="SMARTPenAnnotation96"/>
            <p:cNvSpPr/>
            <p:nvPr/>
          </p:nvSpPr>
          <p:spPr>
            <a:xfrm>
              <a:off x="7546657" y="2691764"/>
              <a:ext cx="51436" cy="188597"/>
            </a:xfrm>
            <a:custGeom>
              <a:avLst/>
              <a:gdLst/>
              <a:ahLst/>
              <a:cxnLst/>
              <a:rect l="0" t="0" r="0" b="0"/>
              <a:pathLst>
                <a:path w="51436" h="188597">
                  <a:moveTo>
                    <a:pt x="0" y="0"/>
                  </a:moveTo>
                  <a:lnTo>
                    <a:pt x="0" y="12771"/>
                  </a:lnTo>
                  <a:lnTo>
                    <a:pt x="953" y="14229"/>
                  </a:lnTo>
                  <a:lnTo>
                    <a:pt x="2541" y="15201"/>
                  </a:lnTo>
                  <a:lnTo>
                    <a:pt x="4551" y="15849"/>
                  </a:lnTo>
                  <a:lnTo>
                    <a:pt x="5892" y="17234"/>
                  </a:lnTo>
                  <a:lnTo>
                    <a:pt x="6785" y="19109"/>
                  </a:lnTo>
                  <a:lnTo>
                    <a:pt x="7778" y="24686"/>
                  </a:lnTo>
                  <a:lnTo>
                    <a:pt x="8043" y="28840"/>
                  </a:lnTo>
                  <a:lnTo>
                    <a:pt x="8220" y="33514"/>
                  </a:lnTo>
                  <a:lnTo>
                    <a:pt x="9290" y="37583"/>
                  </a:lnTo>
                  <a:lnTo>
                    <a:pt x="10956" y="41248"/>
                  </a:lnTo>
                  <a:lnTo>
                    <a:pt x="13019" y="44644"/>
                  </a:lnTo>
                  <a:lnTo>
                    <a:pt x="14394" y="48813"/>
                  </a:lnTo>
                  <a:lnTo>
                    <a:pt x="15311" y="53497"/>
                  </a:lnTo>
                  <a:lnTo>
                    <a:pt x="15923" y="58525"/>
                  </a:lnTo>
                  <a:lnTo>
                    <a:pt x="16330" y="63782"/>
                  </a:lnTo>
                  <a:lnTo>
                    <a:pt x="16602" y="69191"/>
                  </a:lnTo>
                  <a:lnTo>
                    <a:pt x="16904" y="80282"/>
                  </a:lnTo>
                  <a:lnTo>
                    <a:pt x="17037" y="91561"/>
                  </a:lnTo>
                  <a:lnTo>
                    <a:pt x="18026" y="97236"/>
                  </a:lnTo>
                  <a:lnTo>
                    <a:pt x="19638" y="102924"/>
                  </a:lnTo>
                  <a:lnTo>
                    <a:pt x="21664" y="108621"/>
                  </a:lnTo>
                  <a:lnTo>
                    <a:pt x="23968" y="114324"/>
                  </a:lnTo>
                  <a:lnTo>
                    <a:pt x="26455" y="120032"/>
                  </a:lnTo>
                  <a:lnTo>
                    <a:pt x="29067" y="125741"/>
                  </a:lnTo>
                  <a:lnTo>
                    <a:pt x="30809" y="130500"/>
                  </a:lnTo>
                  <a:lnTo>
                    <a:pt x="31969" y="134625"/>
                  </a:lnTo>
                  <a:lnTo>
                    <a:pt x="32743" y="138328"/>
                  </a:lnTo>
                  <a:lnTo>
                    <a:pt x="33259" y="142701"/>
                  </a:lnTo>
                  <a:lnTo>
                    <a:pt x="33602" y="147522"/>
                  </a:lnTo>
                  <a:lnTo>
                    <a:pt x="33832" y="152641"/>
                  </a:lnTo>
                  <a:lnTo>
                    <a:pt x="34937" y="157006"/>
                  </a:lnTo>
                  <a:lnTo>
                    <a:pt x="36626" y="160868"/>
                  </a:lnTo>
                  <a:lnTo>
                    <a:pt x="38706" y="164396"/>
                  </a:lnTo>
                  <a:lnTo>
                    <a:pt x="41044" y="167700"/>
                  </a:lnTo>
                  <a:lnTo>
                    <a:pt x="43554" y="170855"/>
                  </a:lnTo>
                  <a:lnTo>
                    <a:pt x="49879" y="178212"/>
                  </a:lnTo>
                  <a:lnTo>
                    <a:pt x="50397" y="179768"/>
                  </a:lnTo>
                  <a:lnTo>
                    <a:pt x="51128" y="185557"/>
                  </a:lnTo>
                  <a:lnTo>
                    <a:pt x="51435" y="18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4" name="SMARTPenAnnotation97"/>
            <p:cNvSpPr/>
            <p:nvPr/>
          </p:nvSpPr>
          <p:spPr>
            <a:xfrm>
              <a:off x="7426642" y="2803207"/>
              <a:ext cx="188596" cy="17146"/>
            </a:xfrm>
            <a:custGeom>
              <a:avLst/>
              <a:gdLst/>
              <a:ahLst/>
              <a:cxnLst/>
              <a:rect l="0" t="0" r="0" b="0"/>
              <a:pathLst>
                <a:path w="188596" h="17146">
                  <a:moveTo>
                    <a:pt x="0" y="17145"/>
                  </a:moveTo>
                  <a:lnTo>
                    <a:pt x="7381" y="9764"/>
                  </a:lnTo>
                  <a:lnTo>
                    <a:pt x="8731" y="9367"/>
                  </a:lnTo>
                  <a:lnTo>
                    <a:pt x="12771" y="8926"/>
                  </a:lnTo>
                  <a:lnTo>
                    <a:pt x="18186" y="8642"/>
                  </a:lnTo>
                  <a:lnTo>
                    <a:pt x="36344" y="8582"/>
                  </a:lnTo>
                  <a:lnTo>
                    <a:pt x="40422" y="7626"/>
                  </a:lnTo>
                  <a:lnTo>
                    <a:pt x="45046" y="6037"/>
                  </a:lnTo>
                  <a:lnTo>
                    <a:pt x="50033" y="4024"/>
                  </a:lnTo>
                  <a:lnTo>
                    <a:pt x="55263" y="2683"/>
                  </a:lnTo>
                  <a:lnTo>
                    <a:pt x="60655" y="1789"/>
                  </a:lnTo>
                  <a:lnTo>
                    <a:pt x="66154" y="1192"/>
                  </a:lnTo>
                  <a:lnTo>
                    <a:pt x="71725" y="795"/>
                  </a:lnTo>
                  <a:lnTo>
                    <a:pt x="77344" y="530"/>
                  </a:lnTo>
                  <a:lnTo>
                    <a:pt x="89620" y="236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5" name="SMARTPenAnnotation98"/>
            <p:cNvSpPr/>
            <p:nvPr/>
          </p:nvSpPr>
          <p:spPr>
            <a:xfrm>
              <a:off x="7889557" y="2691764"/>
              <a:ext cx="60009" cy="240032"/>
            </a:xfrm>
            <a:custGeom>
              <a:avLst/>
              <a:gdLst/>
              <a:ahLst/>
              <a:cxnLst/>
              <a:rect l="0" t="0" r="0" b="0"/>
              <a:pathLst>
                <a:path w="60009" h="240032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40" y="10584"/>
                  </a:lnTo>
                  <a:lnTo>
                    <a:pt x="7381" y="15849"/>
                  </a:lnTo>
                  <a:lnTo>
                    <a:pt x="8043" y="19109"/>
                  </a:lnTo>
                  <a:lnTo>
                    <a:pt x="8337" y="24686"/>
                  </a:lnTo>
                  <a:lnTo>
                    <a:pt x="8468" y="33514"/>
                  </a:lnTo>
                  <a:lnTo>
                    <a:pt x="9456" y="37583"/>
                  </a:lnTo>
                  <a:lnTo>
                    <a:pt x="11066" y="41248"/>
                  </a:lnTo>
                  <a:lnTo>
                    <a:pt x="13092" y="44644"/>
                  </a:lnTo>
                  <a:lnTo>
                    <a:pt x="14443" y="48813"/>
                  </a:lnTo>
                  <a:lnTo>
                    <a:pt x="15344" y="53497"/>
                  </a:lnTo>
                  <a:lnTo>
                    <a:pt x="15944" y="58525"/>
                  </a:lnTo>
                  <a:lnTo>
                    <a:pt x="16344" y="62829"/>
                  </a:lnTo>
                  <a:lnTo>
                    <a:pt x="16789" y="70152"/>
                  </a:lnTo>
                  <a:lnTo>
                    <a:pt x="17861" y="74391"/>
                  </a:lnTo>
                  <a:lnTo>
                    <a:pt x="19526" y="79121"/>
                  </a:lnTo>
                  <a:lnTo>
                    <a:pt x="21591" y="84180"/>
                  </a:lnTo>
                  <a:lnTo>
                    <a:pt x="22967" y="88506"/>
                  </a:lnTo>
                  <a:lnTo>
                    <a:pt x="24494" y="95851"/>
                  </a:lnTo>
                  <a:lnTo>
                    <a:pt x="24902" y="100096"/>
                  </a:lnTo>
                  <a:lnTo>
                    <a:pt x="25174" y="104831"/>
                  </a:lnTo>
                  <a:lnTo>
                    <a:pt x="25476" y="115172"/>
                  </a:lnTo>
                  <a:lnTo>
                    <a:pt x="25611" y="126118"/>
                  </a:lnTo>
                  <a:lnTo>
                    <a:pt x="26599" y="131704"/>
                  </a:lnTo>
                  <a:lnTo>
                    <a:pt x="28210" y="137333"/>
                  </a:lnTo>
                  <a:lnTo>
                    <a:pt x="30236" y="142990"/>
                  </a:lnTo>
                  <a:lnTo>
                    <a:pt x="31588" y="148667"/>
                  </a:lnTo>
                  <a:lnTo>
                    <a:pt x="32488" y="154357"/>
                  </a:lnTo>
                  <a:lnTo>
                    <a:pt x="33088" y="160054"/>
                  </a:lnTo>
                  <a:lnTo>
                    <a:pt x="34442" y="165758"/>
                  </a:lnTo>
                  <a:lnTo>
                    <a:pt x="36296" y="171466"/>
                  </a:lnTo>
                  <a:lnTo>
                    <a:pt x="38485" y="177176"/>
                  </a:lnTo>
                  <a:lnTo>
                    <a:pt x="39944" y="181935"/>
                  </a:lnTo>
                  <a:lnTo>
                    <a:pt x="40917" y="186060"/>
                  </a:lnTo>
                  <a:lnTo>
                    <a:pt x="41566" y="189763"/>
                  </a:lnTo>
                  <a:lnTo>
                    <a:pt x="42951" y="193184"/>
                  </a:lnTo>
                  <a:lnTo>
                    <a:pt x="44826" y="196417"/>
                  </a:lnTo>
                  <a:lnTo>
                    <a:pt x="47029" y="199525"/>
                  </a:lnTo>
                  <a:lnTo>
                    <a:pt x="48498" y="203502"/>
                  </a:lnTo>
                  <a:lnTo>
                    <a:pt x="49477" y="208058"/>
                  </a:lnTo>
                  <a:lnTo>
                    <a:pt x="50130" y="213001"/>
                  </a:lnTo>
                  <a:lnTo>
                    <a:pt x="51517" y="216296"/>
                  </a:lnTo>
                  <a:lnTo>
                    <a:pt x="53395" y="218492"/>
                  </a:lnTo>
                  <a:lnTo>
                    <a:pt x="55599" y="219957"/>
                  </a:lnTo>
                  <a:lnTo>
                    <a:pt x="57069" y="221885"/>
                  </a:lnTo>
                  <a:lnTo>
                    <a:pt x="58049" y="224124"/>
                  </a:lnTo>
                  <a:lnTo>
                    <a:pt x="59620" y="230009"/>
                  </a:lnTo>
                  <a:lnTo>
                    <a:pt x="59836" y="233354"/>
                  </a:lnTo>
                  <a:lnTo>
                    <a:pt x="60008" y="24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6" name="SMARTPenAnnotation99"/>
            <p:cNvSpPr/>
            <p:nvPr/>
          </p:nvSpPr>
          <p:spPr>
            <a:xfrm>
              <a:off x="7992427" y="2666047"/>
              <a:ext cx="94299" cy="265749"/>
            </a:xfrm>
            <a:custGeom>
              <a:avLst/>
              <a:gdLst/>
              <a:ahLst/>
              <a:cxnLst/>
              <a:rect l="0" t="0" r="0" b="0"/>
              <a:pathLst>
                <a:path w="94299" h="265749">
                  <a:moveTo>
                    <a:pt x="0" y="0"/>
                  </a:moveTo>
                  <a:lnTo>
                    <a:pt x="0" y="7381"/>
                  </a:lnTo>
                  <a:lnTo>
                    <a:pt x="2540" y="13123"/>
                  </a:lnTo>
                  <a:lnTo>
                    <a:pt x="4551" y="17321"/>
                  </a:lnTo>
                  <a:lnTo>
                    <a:pt x="6785" y="24526"/>
                  </a:lnTo>
                  <a:lnTo>
                    <a:pt x="7778" y="31855"/>
                  </a:lnTo>
                  <a:lnTo>
                    <a:pt x="8043" y="36477"/>
                  </a:lnTo>
                  <a:lnTo>
                    <a:pt x="8337" y="46692"/>
                  </a:lnTo>
                  <a:lnTo>
                    <a:pt x="8468" y="57582"/>
                  </a:lnTo>
                  <a:lnTo>
                    <a:pt x="9455" y="64105"/>
                  </a:lnTo>
                  <a:lnTo>
                    <a:pt x="11066" y="71312"/>
                  </a:lnTo>
                  <a:lnTo>
                    <a:pt x="13092" y="78974"/>
                  </a:lnTo>
                  <a:lnTo>
                    <a:pt x="14443" y="85987"/>
                  </a:lnTo>
                  <a:lnTo>
                    <a:pt x="15344" y="92567"/>
                  </a:lnTo>
                  <a:lnTo>
                    <a:pt x="15945" y="98859"/>
                  </a:lnTo>
                  <a:lnTo>
                    <a:pt x="17297" y="104959"/>
                  </a:lnTo>
                  <a:lnTo>
                    <a:pt x="19151" y="110930"/>
                  </a:lnTo>
                  <a:lnTo>
                    <a:pt x="21340" y="116816"/>
                  </a:lnTo>
                  <a:lnTo>
                    <a:pt x="22799" y="122645"/>
                  </a:lnTo>
                  <a:lnTo>
                    <a:pt x="23772" y="128436"/>
                  </a:lnTo>
                  <a:lnTo>
                    <a:pt x="24421" y="134201"/>
                  </a:lnTo>
                  <a:lnTo>
                    <a:pt x="25806" y="139950"/>
                  </a:lnTo>
                  <a:lnTo>
                    <a:pt x="27681" y="145687"/>
                  </a:lnTo>
                  <a:lnTo>
                    <a:pt x="29884" y="151418"/>
                  </a:lnTo>
                  <a:lnTo>
                    <a:pt x="32305" y="157143"/>
                  </a:lnTo>
                  <a:lnTo>
                    <a:pt x="34872" y="162864"/>
                  </a:lnTo>
                  <a:lnTo>
                    <a:pt x="40264" y="174302"/>
                  </a:lnTo>
                  <a:lnTo>
                    <a:pt x="45835" y="185735"/>
                  </a:lnTo>
                  <a:lnTo>
                    <a:pt x="48655" y="190498"/>
                  </a:lnTo>
                  <a:lnTo>
                    <a:pt x="51486" y="194627"/>
                  </a:lnTo>
                  <a:lnTo>
                    <a:pt x="54326" y="198331"/>
                  </a:lnTo>
                  <a:lnTo>
                    <a:pt x="57173" y="202706"/>
                  </a:lnTo>
                  <a:lnTo>
                    <a:pt x="60023" y="207527"/>
                  </a:lnTo>
                  <a:lnTo>
                    <a:pt x="62875" y="212646"/>
                  </a:lnTo>
                  <a:lnTo>
                    <a:pt x="64776" y="217012"/>
                  </a:lnTo>
                  <a:lnTo>
                    <a:pt x="66890" y="224402"/>
                  </a:lnTo>
                  <a:lnTo>
                    <a:pt x="68405" y="227706"/>
                  </a:lnTo>
                  <a:lnTo>
                    <a:pt x="70369" y="230862"/>
                  </a:lnTo>
                  <a:lnTo>
                    <a:pt x="72630" y="233918"/>
                  </a:lnTo>
                  <a:lnTo>
                    <a:pt x="75090" y="236908"/>
                  </a:lnTo>
                  <a:lnTo>
                    <a:pt x="77683" y="239853"/>
                  </a:lnTo>
                  <a:lnTo>
                    <a:pt x="80364" y="242770"/>
                  </a:lnTo>
                  <a:lnTo>
                    <a:pt x="82150" y="245667"/>
                  </a:lnTo>
                  <a:lnTo>
                    <a:pt x="84666" y="253342"/>
                  </a:lnTo>
                  <a:lnTo>
                    <a:pt x="85586" y="256670"/>
                  </a:lnTo>
                  <a:lnTo>
                    <a:pt x="88203" y="259491"/>
                  </a:lnTo>
                  <a:lnTo>
                    <a:pt x="94298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7" name="SMARTPenAnnotation100"/>
            <p:cNvSpPr/>
            <p:nvPr/>
          </p:nvSpPr>
          <p:spPr>
            <a:xfrm>
              <a:off x="7760969" y="2623337"/>
              <a:ext cx="368619" cy="179871"/>
            </a:xfrm>
            <a:custGeom>
              <a:avLst/>
              <a:gdLst/>
              <a:ahLst/>
              <a:cxnLst/>
              <a:rect l="0" t="0" r="0" b="0"/>
              <a:pathLst>
                <a:path w="368619" h="179871">
                  <a:moveTo>
                    <a:pt x="0" y="179870"/>
                  </a:moveTo>
                  <a:lnTo>
                    <a:pt x="0" y="142335"/>
                  </a:lnTo>
                  <a:lnTo>
                    <a:pt x="954" y="139607"/>
                  </a:lnTo>
                  <a:lnTo>
                    <a:pt x="4552" y="134035"/>
                  </a:lnTo>
                  <a:lnTo>
                    <a:pt x="7797" y="130263"/>
                  </a:lnTo>
                  <a:lnTo>
                    <a:pt x="11865" y="125844"/>
                  </a:lnTo>
                  <a:lnTo>
                    <a:pt x="24154" y="113063"/>
                  </a:lnTo>
                  <a:lnTo>
                    <a:pt x="41390" y="95659"/>
                  </a:lnTo>
                  <a:lnTo>
                    <a:pt x="45691" y="90392"/>
                  </a:lnTo>
                  <a:lnTo>
                    <a:pt x="49510" y="84975"/>
                  </a:lnTo>
                  <a:lnTo>
                    <a:pt x="53010" y="79460"/>
                  </a:lnTo>
                  <a:lnTo>
                    <a:pt x="57248" y="74830"/>
                  </a:lnTo>
                  <a:lnTo>
                    <a:pt x="61978" y="70791"/>
                  </a:lnTo>
                  <a:lnTo>
                    <a:pt x="67036" y="67145"/>
                  </a:lnTo>
                  <a:lnTo>
                    <a:pt x="87808" y="52913"/>
                  </a:lnTo>
                  <a:lnTo>
                    <a:pt x="112061" y="36632"/>
                  </a:lnTo>
                  <a:lnTo>
                    <a:pt x="120427" y="31990"/>
                  </a:lnTo>
                  <a:lnTo>
                    <a:pt x="128862" y="27944"/>
                  </a:lnTo>
                  <a:lnTo>
                    <a:pt x="137344" y="24293"/>
                  </a:lnTo>
                  <a:lnTo>
                    <a:pt x="146808" y="20907"/>
                  </a:lnTo>
                  <a:lnTo>
                    <a:pt x="156927" y="17697"/>
                  </a:lnTo>
                  <a:lnTo>
                    <a:pt x="177378" y="11591"/>
                  </a:lnTo>
                  <a:lnTo>
                    <a:pt x="195993" y="5702"/>
                  </a:lnTo>
                  <a:lnTo>
                    <a:pt x="204957" y="3750"/>
                  </a:lnTo>
                  <a:lnTo>
                    <a:pt x="213791" y="2450"/>
                  </a:lnTo>
                  <a:lnTo>
                    <a:pt x="222537" y="1582"/>
                  </a:lnTo>
                  <a:lnTo>
                    <a:pt x="231226" y="1004"/>
                  </a:lnTo>
                  <a:lnTo>
                    <a:pt x="239875" y="618"/>
                  </a:lnTo>
                  <a:lnTo>
                    <a:pt x="263162" y="76"/>
                  </a:lnTo>
                  <a:lnTo>
                    <a:pt x="269740" y="0"/>
                  </a:lnTo>
                  <a:lnTo>
                    <a:pt x="276982" y="902"/>
                  </a:lnTo>
                  <a:lnTo>
                    <a:pt x="284667" y="2455"/>
                  </a:lnTo>
                  <a:lnTo>
                    <a:pt x="292648" y="4444"/>
                  </a:lnTo>
                  <a:lnTo>
                    <a:pt x="299873" y="5769"/>
                  </a:lnTo>
                  <a:lnTo>
                    <a:pt x="306596" y="6653"/>
                  </a:lnTo>
                  <a:lnTo>
                    <a:pt x="312983" y="7242"/>
                  </a:lnTo>
                  <a:lnTo>
                    <a:pt x="319145" y="8587"/>
                  </a:lnTo>
                  <a:lnTo>
                    <a:pt x="325159" y="10437"/>
                  </a:lnTo>
                  <a:lnTo>
                    <a:pt x="335968" y="14079"/>
                  </a:lnTo>
                  <a:lnTo>
                    <a:pt x="347408" y="16129"/>
                  </a:lnTo>
                  <a:lnTo>
                    <a:pt x="353794" y="16609"/>
                  </a:lnTo>
                  <a:lnTo>
                    <a:pt x="356831" y="17689"/>
                  </a:lnTo>
                  <a:lnTo>
                    <a:pt x="364702" y="22808"/>
                  </a:lnTo>
                  <a:lnTo>
                    <a:pt x="368618" y="255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8" name="SMARTPenAnnotation101"/>
            <p:cNvSpPr/>
            <p:nvPr/>
          </p:nvSpPr>
          <p:spPr>
            <a:xfrm>
              <a:off x="6775132" y="3291840"/>
              <a:ext cx="154306" cy="17146"/>
            </a:xfrm>
            <a:custGeom>
              <a:avLst/>
              <a:gdLst/>
              <a:ahLst/>
              <a:cxnLst/>
              <a:rect l="0" t="0" r="0" b="0"/>
              <a:pathLst>
                <a:path w="154306" h="17146">
                  <a:moveTo>
                    <a:pt x="0" y="17145"/>
                  </a:moveTo>
                  <a:lnTo>
                    <a:pt x="41711" y="17145"/>
                  </a:lnTo>
                  <a:lnTo>
                    <a:pt x="46858" y="16192"/>
                  </a:lnTo>
                  <a:lnTo>
                    <a:pt x="52193" y="14605"/>
                  </a:lnTo>
                  <a:lnTo>
                    <a:pt x="57656" y="12594"/>
                  </a:lnTo>
                  <a:lnTo>
                    <a:pt x="63202" y="11253"/>
                  </a:lnTo>
                  <a:lnTo>
                    <a:pt x="68805" y="10359"/>
                  </a:lnTo>
                  <a:lnTo>
                    <a:pt x="74445" y="9764"/>
                  </a:lnTo>
                  <a:lnTo>
                    <a:pt x="80110" y="9367"/>
                  </a:lnTo>
                  <a:lnTo>
                    <a:pt x="85791" y="9101"/>
                  </a:lnTo>
                  <a:lnTo>
                    <a:pt x="97184" y="8808"/>
                  </a:lnTo>
                  <a:lnTo>
                    <a:pt x="125734" y="8603"/>
                  </a:lnTo>
                  <a:lnTo>
                    <a:pt x="131447" y="7640"/>
                  </a:lnTo>
                  <a:lnTo>
                    <a:pt x="137162" y="6046"/>
                  </a:lnTo>
                  <a:lnTo>
                    <a:pt x="15430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9" name="SMARTPenAnnotation102"/>
            <p:cNvSpPr/>
            <p:nvPr/>
          </p:nvSpPr>
          <p:spPr>
            <a:xfrm>
              <a:off x="6740842" y="3360420"/>
              <a:ext cx="188596" cy="34291"/>
            </a:xfrm>
            <a:custGeom>
              <a:avLst/>
              <a:gdLst/>
              <a:ahLst/>
              <a:cxnLst/>
              <a:rect l="0" t="0" r="0" b="0"/>
              <a:pathLst>
                <a:path w="188596" h="34291">
                  <a:moveTo>
                    <a:pt x="0" y="34290"/>
                  </a:moveTo>
                  <a:lnTo>
                    <a:pt x="21239" y="34290"/>
                  </a:lnTo>
                  <a:lnTo>
                    <a:pt x="24637" y="33337"/>
                  </a:lnTo>
                  <a:lnTo>
                    <a:pt x="28806" y="31750"/>
                  </a:lnTo>
                  <a:lnTo>
                    <a:pt x="33492" y="29739"/>
                  </a:lnTo>
                  <a:lnTo>
                    <a:pt x="38520" y="28398"/>
                  </a:lnTo>
                  <a:lnTo>
                    <a:pt x="43778" y="27504"/>
                  </a:lnTo>
                  <a:lnTo>
                    <a:pt x="49188" y="26909"/>
                  </a:lnTo>
                  <a:lnTo>
                    <a:pt x="54699" y="25559"/>
                  </a:lnTo>
                  <a:lnTo>
                    <a:pt x="60279" y="23707"/>
                  </a:lnTo>
                  <a:lnTo>
                    <a:pt x="65903" y="21519"/>
                  </a:lnTo>
                  <a:lnTo>
                    <a:pt x="71558" y="20061"/>
                  </a:lnTo>
                  <a:lnTo>
                    <a:pt x="77233" y="19089"/>
                  </a:lnTo>
                  <a:lnTo>
                    <a:pt x="82921" y="18441"/>
                  </a:lnTo>
                  <a:lnTo>
                    <a:pt x="89571" y="17056"/>
                  </a:lnTo>
                  <a:lnTo>
                    <a:pt x="96861" y="15181"/>
                  </a:lnTo>
                  <a:lnTo>
                    <a:pt x="104579" y="12978"/>
                  </a:lnTo>
                  <a:lnTo>
                    <a:pt x="112582" y="11509"/>
                  </a:lnTo>
                  <a:lnTo>
                    <a:pt x="120775" y="10530"/>
                  </a:lnTo>
                  <a:lnTo>
                    <a:pt x="129094" y="9878"/>
                  </a:lnTo>
                  <a:lnTo>
                    <a:pt x="136545" y="8490"/>
                  </a:lnTo>
                  <a:lnTo>
                    <a:pt x="143418" y="6612"/>
                  </a:lnTo>
                  <a:lnTo>
                    <a:pt x="149904" y="4408"/>
                  </a:lnTo>
                  <a:lnTo>
                    <a:pt x="156133" y="2939"/>
                  </a:lnTo>
                  <a:lnTo>
                    <a:pt x="162191" y="1959"/>
                  </a:lnTo>
                  <a:lnTo>
                    <a:pt x="168135" y="1306"/>
                  </a:lnTo>
                  <a:lnTo>
                    <a:pt x="173050" y="870"/>
                  </a:lnTo>
                  <a:lnTo>
                    <a:pt x="177279" y="580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0" name="SMARTPenAnnotation103"/>
            <p:cNvSpPr/>
            <p:nvPr/>
          </p:nvSpPr>
          <p:spPr>
            <a:xfrm>
              <a:off x="6723697" y="3188970"/>
              <a:ext cx="385763" cy="137160"/>
            </a:xfrm>
            <a:custGeom>
              <a:avLst/>
              <a:gdLst/>
              <a:ahLst/>
              <a:cxnLst/>
              <a:rect l="0" t="0" r="0" b="0"/>
              <a:pathLst>
                <a:path w="385763" h="137160">
                  <a:moveTo>
                    <a:pt x="0" y="137159"/>
                  </a:moveTo>
                  <a:lnTo>
                    <a:pt x="8219" y="137159"/>
                  </a:lnTo>
                  <a:lnTo>
                    <a:pt x="10956" y="134620"/>
                  </a:lnTo>
                  <a:lnTo>
                    <a:pt x="15923" y="129779"/>
                  </a:lnTo>
                  <a:lnTo>
                    <a:pt x="19141" y="129117"/>
                  </a:lnTo>
                  <a:lnTo>
                    <a:pt x="28969" y="128692"/>
                  </a:lnTo>
                  <a:lnTo>
                    <a:pt x="31696" y="127705"/>
                  </a:lnTo>
                  <a:lnTo>
                    <a:pt x="37264" y="124067"/>
                  </a:lnTo>
                  <a:lnTo>
                    <a:pt x="42915" y="121816"/>
                  </a:lnTo>
                  <a:lnTo>
                    <a:pt x="45755" y="121215"/>
                  </a:lnTo>
                  <a:lnTo>
                    <a:pt x="51451" y="118008"/>
                  </a:lnTo>
                  <a:lnTo>
                    <a:pt x="54303" y="115820"/>
                  </a:lnTo>
                  <a:lnTo>
                    <a:pt x="57157" y="113408"/>
                  </a:lnTo>
                  <a:lnTo>
                    <a:pt x="60012" y="110848"/>
                  </a:lnTo>
                  <a:lnTo>
                    <a:pt x="62868" y="108188"/>
                  </a:lnTo>
                  <a:lnTo>
                    <a:pt x="66677" y="106416"/>
                  </a:lnTo>
                  <a:lnTo>
                    <a:pt x="75989" y="104446"/>
                  </a:lnTo>
                  <a:lnTo>
                    <a:pt x="87391" y="103337"/>
                  </a:lnTo>
                  <a:lnTo>
                    <a:pt x="96308" y="100537"/>
                  </a:lnTo>
                  <a:lnTo>
                    <a:pt x="105669" y="97070"/>
                  </a:lnTo>
                  <a:lnTo>
                    <a:pt x="113004" y="95530"/>
                  </a:lnTo>
                  <a:lnTo>
                    <a:pt x="119439" y="92305"/>
                  </a:lnTo>
                  <a:lnTo>
                    <a:pt x="122488" y="90112"/>
                  </a:lnTo>
                  <a:lnTo>
                    <a:pt x="130957" y="87674"/>
                  </a:lnTo>
                  <a:lnTo>
                    <a:pt x="140118" y="86591"/>
                  </a:lnTo>
                  <a:lnTo>
                    <a:pt x="150630" y="85981"/>
                  </a:lnTo>
                  <a:lnTo>
                    <a:pt x="159778" y="85801"/>
                  </a:lnTo>
                  <a:lnTo>
                    <a:pt x="186899" y="85726"/>
                  </a:lnTo>
                  <a:lnTo>
                    <a:pt x="190381" y="88265"/>
                  </a:lnTo>
                  <a:lnTo>
                    <a:pt x="192643" y="90276"/>
                  </a:lnTo>
                  <a:lnTo>
                    <a:pt x="195104" y="91616"/>
                  </a:lnTo>
                  <a:lnTo>
                    <a:pt x="204152" y="93944"/>
                  </a:lnTo>
                  <a:lnTo>
                    <a:pt x="207574" y="96680"/>
                  </a:lnTo>
                  <a:lnTo>
                    <a:pt x="212982" y="101647"/>
                  </a:lnTo>
                  <a:lnTo>
                    <a:pt x="221576" y="110143"/>
                  </a:lnTo>
                  <a:lnTo>
                    <a:pt x="222965" y="110576"/>
                  </a:lnTo>
                  <a:lnTo>
                    <a:pt x="227048" y="111057"/>
                  </a:lnTo>
                  <a:lnTo>
                    <a:pt x="228518" y="112138"/>
                  </a:lnTo>
                  <a:lnTo>
                    <a:pt x="229498" y="113811"/>
                  </a:lnTo>
                  <a:lnTo>
                    <a:pt x="230151" y="115879"/>
                  </a:lnTo>
                  <a:lnTo>
                    <a:pt x="231539" y="117258"/>
                  </a:lnTo>
                  <a:lnTo>
                    <a:pt x="233417" y="118176"/>
                  </a:lnTo>
                  <a:lnTo>
                    <a:pt x="235621" y="118789"/>
                  </a:lnTo>
                  <a:lnTo>
                    <a:pt x="237091" y="120150"/>
                  </a:lnTo>
                  <a:lnTo>
                    <a:pt x="238071" y="122010"/>
                  </a:lnTo>
                  <a:lnTo>
                    <a:pt x="238723" y="124202"/>
                  </a:lnTo>
                  <a:lnTo>
                    <a:pt x="240112" y="125664"/>
                  </a:lnTo>
                  <a:lnTo>
                    <a:pt x="241990" y="126638"/>
                  </a:lnTo>
                  <a:lnTo>
                    <a:pt x="247296" y="128202"/>
                  </a:lnTo>
                  <a:lnTo>
                    <a:pt x="259134" y="128572"/>
                  </a:lnTo>
                  <a:lnTo>
                    <a:pt x="268992" y="128584"/>
                  </a:lnTo>
                  <a:lnTo>
                    <a:pt x="271720" y="127633"/>
                  </a:lnTo>
                  <a:lnTo>
                    <a:pt x="277292" y="124035"/>
                  </a:lnTo>
                  <a:lnTo>
                    <a:pt x="282944" y="121801"/>
                  </a:lnTo>
                  <a:lnTo>
                    <a:pt x="285785" y="121206"/>
                  </a:lnTo>
                  <a:lnTo>
                    <a:pt x="291481" y="118004"/>
                  </a:lnTo>
                  <a:lnTo>
                    <a:pt x="294332" y="115817"/>
                  </a:lnTo>
                  <a:lnTo>
                    <a:pt x="298139" y="113406"/>
                  </a:lnTo>
                  <a:lnTo>
                    <a:pt x="302582" y="110846"/>
                  </a:lnTo>
                  <a:lnTo>
                    <a:pt x="307449" y="108187"/>
                  </a:lnTo>
                  <a:lnTo>
                    <a:pt x="311646" y="105463"/>
                  </a:lnTo>
                  <a:lnTo>
                    <a:pt x="315396" y="102693"/>
                  </a:lnTo>
                  <a:lnTo>
                    <a:pt x="318849" y="99895"/>
                  </a:lnTo>
                  <a:lnTo>
                    <a:pt x="322104" y="97076"/>
                  </a:lnTo>
                  <a:lnTo>
                    <a:pt x="325226" y="94245"/>
                  </a:lnTo>
                  <a:lnTo>
                    <a:pt x="331235" y="88559"/>
                  </a:lnTo>
                  <a:lnTo>
                    <a:pt x="337080" y="82857"/>
                  </a:lnTo>
                  <a:lnTo>
                    <a:pt x="339020" y="80002"/>
                  </a:lnTo>
                  <a:lnTo>
                    <a:pt x="340314" y="77148"/>
                  </a:lnTo>
                  <a:lnTo>
                    <a:pt x="341175" y="74292"/>
                  </a:lnTo>
                  <a:lnTo>
                    <a:pt x="342703" y="71435"/>
                  </a:lnTo>
                  <a:lnTo>
                    <a:pt x="344673" y="68578"/>
                  </a:lnTo>
                  <a:lnTo>
                    <a:pt x="346941" y="65721"/>
                  </a:lnTo>
                  <a:lnTo>
                    <a:pt x="350356" y="62864"/>
                  </a:lnTo>
                  <a:lnTo>
                    <a:pt x="354538" y="60007"/>
                  </a:lnTo>
                  <a:lnTo>
                    <a:pt x="359231" y="57149"/>
                  </a:lnTo>
                  <a:lnTo>
                    <a:pt x="362360" y="53339"/>
                  </a:lnTo>
                  <a:lnTo>
                    <a:pt x="364446" y="48895"/>
                  </a:lnTo>
                  <a:lnTo>
                    <a:pt x="365836" y="44026"/>
                  </a:lnTo>
                  <a:lnTo>
                    <a:pt x="367716" y="39828"/>
                  </a:lnTo>
                  <a:lnTo>
                    <a:pt x="369921" y="36077"/>
                  </a:lnTo>
                  <a:lnTo>
                    <a:pt x="372345" y="32624"/>
                  </a:lnTo>
                  <a:lnTo>
                    <a:pt x="373960" y="29369"/>
                  </a:lnTo>
                  <a:lnTo>
                    <a:pt x="375037" y="26247"/>
                  </a:lnTo>
                  <a:lnTo>
                    <a:pt x="375754" y="23213"/>
                  </a:lnTo>
                  <a:lnTo>
                    <a:pt x="377185" y="20237"/>
                  </a:lnTo>
                  <a:lnTo>
                    <a:pt x="379092" y="17301"/>
                  </a:lnTo>
                  <a:lnTo>
                    <a:pt x="385372" y="9083"/>
                  </a:lnTo>
                  <a:lnTo>
                    <a:pt x="385589" y="6259"/>
                  </a:lnTo>
                  <a:lnTo>
                    <a:pt x="3857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1" name="SMARTPenAnnotation104"/>
            <p:cNvSpPr/>
            <p:nvPr/>
          </p:nvSpPr>
          <p:spPr>
            <a:xfrm>
              <a:off x="6740842" y="3308985"/>
              <a:ext cx="411481" cy="120013"/>
            </a:xfrm>
            <a:custGeom>
              <a:avLst/>
              <a:gdLst/>
              <a:ahLst/>
              <a:cxnLst/>
              <a:rect l="0" t="0" r="0" b="0"/>
              <a:pathLst>
                <a:path w="411481" h="120013">
                  <a:moveTo>
                    <a:pt x="0" y="94297"/>
                  </a:moveTo>
                  <a:lnTo>
                    <a:pt x="4551" y="89746"/>
                  </a:lnTo>
                  <a:lnTo>
                    <a:pt x="6844" y="88406"/>
                  </a:lnTo>
                  <a:lnTo>
                    <a:pt x="11931" y="86916"/>
                  </a:lnTo>
                  <a:lnTo>
                    <a:pt x="13670" y="85567"/>
                  </a:lnTo>
                  <a:lnTo>
                    <a:pt x="14828" y="83714"/>
                  </a:lnTo>
                  <a:lnTo>
                    <a:pt x="15600" y="81527"/>
                  </a:lnTo>
                  <a:lnTo>
                    <a:pt x="17067" y="80068"/>
                  </a:lnTo>
                  <a:lnTo>
                    <a:pt x="18999" y="79096"/>
                  </a:lnTo>
                  <a:lnTo>
                    <a:pt x="21239" y="78448"/>
                  </a:lnTo>
                  <a:lnTo>
                    <a:pt x="26267" y="75188"/>
                  </a:lnTo>
                  <a:lnTo>
                    <a:pt x="28941" y="72985"/>
                  </a:lnTo>
                  <a:lnTo>
                    <a:pt x="31677" y="71517"/>
                  </a:lnTo>
                  <a:lnTo>
                    <a:pt x="40078" y="68497"/>
                  </a:lnTo>
                  <a:lnTo>
                    <a:pt x="42911" y="66620"/>
                  </a:lnTo>
                  <a:lnTo>
                    <a:pt x="45753" y="64416"/>
                  </a:lnTo>
                  <a:lnTo>
                    <a:pt x="51450" y="61966"/>
                  </a:lnTo>
                  <a:lnTo>
                    <a:pt x="54302" y="61313"/>
                  </a:lnTo>
                  <a:lnTo>
                    <a:pt x="60011" y="58048"/>
                  </a:lnTo>
                  <a:lnTo>
                    <a:pt x="62868" y="55843"/>
                  </a:lnTo>
                  <a:lnTo>
                    <a:pt x="66677" y="54374"/>
                  </a:lnTo>
                  <a:lnTo>
                    <a:pt x="75989" y="52741"/>
                  </a:lnTo>
                  <a:lnTo>
                    <a:pt x="83938" y="49475"/>
                  </a:lnTo>
                  <a:lnTo>
                    <a:pt x="90646" y="45801"/>
                  </a:lnTo>
                  <a:lnTo>
                    <a:pt x="96802" y="44168"/>
                  </a:lnTo>
                  <a:lnTo>
                    <a:pt x="108515" y="43120"/>
                  </a:lnTo>
                  <a:lnTo>
                    <a:pt x="114269" y="42977"/>
                  </a:lnTo>
                  <a:lnTo>
                    <a:pt x="117137" y="41986"/>
                  </a:lnTo>
                  <a:lnTo>
                    <a:pt x="122863" y="38345"/>
                  </a:lnTo>
                  <a:lnTo>
                    <a:pt x="128583" y="36092"/>
                  </a:lnTo>
                  <a:lnTo>
                    <a:pt x="140017" y="34646"/>
                  </a:lnTo>
                  <a:lnTo>
                    <a:pt x="151447" y="34360"/>
                  </a:lnTo>
                  <a:lnTo>
                    <a:pt x="174308" y="34293"/>
                  </a:lnTo>
                  <a:lnTo>
                    <a:pt x="176212" y="35244"/>
                  </a:lnTo>
                  <a:lnTo>
                    <a:pt x="177483" y="36831"/>
                  </a:lnTo>
                  <a:lnTo>
                    <a:pt x="178329" y="38841"/>
                  </a:lnTo>
                  <a:lnTo>
                    <a:pt x="179846" y="40182"/>
                  </a:lnTo>
                  <a:lnTo>
                    <a:pt x="181810" y="41075"/>
                  </a:lnTo>
                  <a:lnTo>
                    <a:pt x="187255" y="42509"/>
                  </a:lnTo>
                  <a:lnTo>
                    <a:pt x="187702" y="43579"/>
                  </a:lnTo>
                  <a:lnTo>
                    <a:pt x="188198" y="47308"/>
                  </a:lnTo>
                  <a:lnTo>
                    <a:pt x="189283" y="48684"/>
                  </a:lnTo>
                  <a:lnTo>
                    <a:pt x="190959" y="49601"/>
                  </a:lnTo>
                  <a:lnTo>
                    <a:pt x="193028" y="50212"/>
                  </a:lnTo>
                  <a:lnTo>
                    <a:pt x="194408" y="51572"/>
                  </a:lnTo>
                  <a:lnTo>
                    <a:pt x="195328" y="53431"/>
                  </a:lnTo>
                  <a:lnTo>
                    <a:pt x="195941" y="55623"/>
                  </a:lnTo>
                  <a:lnTo>
                    <a:pt x="197302" y="58037"/>
                  </a:lnTo>
                  <a:lnTo>
                    <a:pt x="199163" y="60599"/>
                  </a:lnTo>
                  <a:lnTo>
                    <a:pt x="204441" y="67003"/>
                  </a:lnTo>
                  <a:lnTo>
                    <a:pt x="205163" y="70419"/>
                  </a:lnTo>
                  <a:lnTo>
                    <a:pt x="205355" y="72664"/>
                  </a:lnTo>
                  <a:lnTo>
                    <a:pt x="206436" y="74160"/>
                  </a:lnTo>
                  <a:lnTo>
                    <a:pt x="208109" y="75157"/>
                  </a:lnTo>
                  <a:lnTo>
                    <a:pt x="210177" y="75822"/>
                  </a:lnTo>
                  <a:lnTo>
                    <a:pt x="211556" y="77218"/>
                  </a:lnTo>
                  <a:lnTo>
                    <a:pt x="212474" y="79101"/>
                  </a:lnTo>
                  <a:lnTo>
                    <a:pt x="213087" y="81309"/>
                  </a:lnTo>
                  <a:lnTo>
                    <a:pt x="213496" y="83733"/>
                  </a:lnTo>
                  <a:lnTo>
                    <a:pt x="213768" y="86302"/>
                  </a:lnTo>
                  <a:lnTo>
                    <a:pt x="214205" y="92718"/>
                  </a:lnTo>
                  <a:lnTo>
                    <a:pt x="216805" y="96135"/>
                  </a:lnTo>
                  <a:lnTo>
                    <a:pt x="221684" y="101539"/>
                  </a:lnTo>
                  <a:lnTo>
                    <a:pt x="231545" y="111522"/>
                  </a:lnTo>
                  <a:lnTo>
                    <a:pt x="235624" y="115605"/>
                  </a:lnTo>
                  <a:lnTo>
                    <a:pt x="238045" y="117075"/>
                  </a:lnTo>
                  <a:lnTo>
                    <a:pt x="243275" y="118708"/>
                  </a:lnTo>
                  <a:lnTo>
                    <a:pt x="254395" y="119757"/>
                  </a:lnTo>
                  <a:lnTo>
                    <a:pt x="265578" y="119992"/>
                  </a:lnTo>
                  <a:lnTo>
                    <a:pt x="277531" y="120012"/>
                  </a:lnTo>
                  <a:lnTo>
                    <a:pt x="280271" y="119060"/>
                  </a:lnTo>
                  <a:lnTo>
                    <a:pt x="285855" y="115463"/>
                  </a:lnTo>
                  <a:lnTo>
                    <a:pt x="291511" y="113229"/>
                  </a:lnTo>
                  <a:lnTo>
                    <a:pt x="298153" y="111284"/>
                  </a:lnTo>
                  <a:lnTo>
                    <a:pt x="302591" y="109431"/>
                  </a:lnTo>
                  <a:lnTo>
                    <a:pt x="307455" y="107244"/>
                  </a:lnTo>
                  <a:lnTo>
                    <a:pt x="311650" y="104834"/>
                  </a:lnTo>
                  <a:lnTo>
                    <a:pt x="315400" y="102274"/>
                  </a:lnTo>
                  <a:lnTo>
                    <a:pt x="318851" y="99615"/>
                  </a:lnTo>
                  <a:lnTo>
                    <a:pt x="322105" y="96890"/>
                  </a:lnTo>
                  <a:lnTo>
                    <a:pt x="325226" y="94120"/>
                  </a:lnTo>
                  <a:lnTo>
                    <a:pt x="331235" y="88504"/>
                  </a:lnTo>
                  <a:lnTo>
                    <a:pt x="337081" y="82832"/>
                  </a:lnTo>
                  <a:lnTo>
                    <a:pt x="340925" y="79986"/>
                  </a:lnTo>
                  <a:lnTo>
                    <a:pt x="345394" y="77136"/>
                  </a:lnTo>
                  <a:lnTo>
                    <a:pt x="350277" y="74284"/>
                  </a:lnTo>
                  <a:lnTo>
                    <a:pt x="354486" y="71430"/>
                  </a:lnTo>
                  <a:lnTo>
                    <a:pt x="358244" y="68575"/>
                  </a:lnTo>
                  <a:lnTo>
                    <a:pt x="361702" y="65719"/>
                  </a:lnTo>
                  <a:lnTo>
                    <a:pt x="364959" y="62863"/>
                  </a:lnTo>
                  <a:lnTo>
                    <a:pt x="368084" y="60006"/>
                  </a:lnTo>
                  <a:lnTo>
                    <a:pt x="374095" y="54291"/>
                  </a:lnTo>
                  <a:lnTo>
                    <a:pt x="406955" y="21668"/>
                  </a:lnTo>
                  <a:lnTo>
                    <a:pt x="408464" y="19207"/>
                  </a:lnTo>
                  <a:lnTo>
                    <a:pt x="409469" y="16615"/>
                  </a:lnTo>
                  <a:lnTo>
                    <a:pt x="411082" y="10161"/>
                  </a:lnTo>
                  <a:lnTo>
                    <a:pt x="411304" y="6738"/>
                  </a:lnTo>
                  <a:lnTo>
                    <a:pt x="41148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2" name="SMARTPenAnnotation105"/>
            <p:cNvSpPr/>
            <p:nvPr/>
          </p:nvSpPr>
          <p:spPr>
            <a:xfrm>
              <a:off x="7375207" y="3197542"/>
              <a:ext cx="25719" cy="274321"/>
            </a:xfrm>
            <a:custGeom>
              <a:avLst/>
              <a:gdLst/>
              <a:ahLst/>
              <a:cxnLst/>
              <a:rect l="0" t="0" r="0" b="0"/>
              <a:pathLst>
                <a:path w="25719" h="274321">
                  <a:moveTo>
                    <a:pt x="0" y="0"/>
                  </a:moveTo>
                  <a:lnTo>
                    <a:pt x="0" y="117162"/>
                  </a:lnTo>
                  <a:lnTo>
                    <a:pt x="953" y="122875"/>
                  </a:lnTo>
                  <a:lnTo>
                    <a:pt x="2541" y="128589"/>
                  </a:lnTo>
                  <a:lnTo>
                    <a:pt x="4551" y="134304"/>
                  </a:lnTo>
                  <a:lnTo>
                    <a:pt x="5892" y="140019"/>
                  </a:lnTo>
                  <a:lnTo>
                    <a:pt x="6785" y="145733"/>
                  </a:lnTo>
                  <a:lnTo>
                    <a:pt x="7381" y="151448"/>
                  </a:lnTo>
                  <a:lnTo>
                    <a:pt x="7778" y="157163"/>
                  </a:lnTo>
                  <a:lnTo>
                    <a:pt x="8043" y="162878"/>
                  </a:lnTo>
                  <a:lnTo>
                    <a:pt x="8338" y="174308"/>
                  </a:lnTo>
                  <a:lnTo>
                    <a:pt x="8542" y="202883"/>
                  </a:lnTo>
                  <a:lnTo>
                    <a:pt x="9505" y="208598"/>
                  </a:lnTo>
                  <a:lnTo>
                    <a:pt x="11099" y="214312"/>
                  </a:lnTo>
                  <a:lnTo>
                    <a:pt x="13114" y="220028"/>
                  </a:lnTo>
                  <a:lnTo>
                    <a:pt x="14458" y="224790"/>
                  </a:lnTo>
                  <a:lnTo>
                    <a:pt x="15354" y="228918"/>
                  </a:lnTo>
                  <a:lnTo>
                    <a:pt x="15951" y="232622"/>
                  </a:lnTo>
                  <a:lnTo>
                    <a:pt x="16614" y="239278"/>
                  </a:lnTo>
                  <a:lnTo>
                    <a:pt x="16909" y="245411"/>
                  </a:lnTo>
                  <a:lnTo>
                    <a:pt x="17041" y="251311"/>
                  </a:lnTo>
                  <a:lnTo>
                    <a:pt x="18028" y="254219"/>
                  </a:lnTo>
                  <a:lnTo>
                    <a:pt x="19639" y="257109"/>
                  </a:lnTo>
                  <a:lnTo>
                    <a:pt x="24518" y="264041"/>
                  </a:lnTo>
                  <a:lnTo>
                    <a:pt x="25184" y="267529"/>
                  </a:lnTo>
                  <a:lnTo>
                    <a:pt x="25718" y="2743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3" name="SMARTPenAnnotation106"/>
            <p:cNvSpPr/>
            <p:nvPr/>
          </p:nvSpPr>
          <p:spPr>
            <a:xfrm>
              <a:off x="7512485" y="3189011"/>
              <a:ext cx="188357" cy="265319"/>
            </a:xfrm>
            <a:custGeom>
              <a:avLst/>
              <a:gdLst/>
              <a:ahLst/>
              <a:cxnLst/>
              <a:rect l="0" t="0" r="0" b="0"/>
              <a:pathLst>
                <a:path w="188357" h="265319">
                  <a:moveTo>
                    <a:pt x="85607" y="17103"/>
                  </a:moveTo>
                  <a:lnTo>
                    <a:pt x="65456" y="17103"/>
                  </a:lnTo>
                  <a:lnTo>
                    <a:pt x="63600" y="18056"/>
                  </a:lnTo>
                  <a:lnTo>
                    <a:pt x="62363" y="19644"/>
                  </a:lnTo>
                  <a:lnTo>
                    <a:pt x="61539" y="21655"/>
                  </a:lnTo>
                  <a:lnTo>
                    <a:pt x="59084" y="22995"/>
                  </a:lnTo>
                  <a:lnTo>
                    <a:pt x="55542" y="23889"/>
                  </a:lnTo>
                  <a:lnTo>
                    <a:pt x="51277" y="24484"/>
                  </a:lnTo>
                  <a:lnTo>
                    <a:pt x="47480" y="25834"/>
                  </a:lnTo>
                  <a:lnTo>
                    <a:pt x="43997" y="27687"/>
                  </a:lnTo>
                  <a:lnTo>
                    <a:pt x="40722" y="29874"/>
                  </a:lnTo>
                  <a:lnTo>
                    <a:pt x="37586" y="32285"/>
                  </a:lnTo>
                  <a:lnTo>
                    <a:pt x="34543" y="34844"/>
                  </a:lnTo>
                  <a:lnTo>
                    <a:pt x="31563" y="37503"/>
                  </a:lnTo>
                  <a:lnTo>
                    <a:pt x="25709" y="42998"/>
                  </a:lnTo>
                  <a:lnTo>
                    <a:pt x="14192" y="54286"/>
                  </a:lnTo>
                  <a:lnTo>
                    <a:pt x="12279" y="57132"/>
                  </a:lnTo>
                  <a:lnTo>
                    <a:pt x="10155" y="62834"/>
                  </a:lnTo>
                  <a:lnTo>
                    <a:pt x="6670" y="68543"/>
                  </a:lnTo>
                  <a:lnTo>
                    <a:pt x="4408" y="71399"/>
                  </a:lnTo>
                  <a:lnTo>
                    <a:pt x="2899" y="74256"/>
                  </a:lnTo>
                  <a:lnTo>
                    <a:pt x="1223" y="79970"/>
                  </a:lnTo>
                  <a:lnTo>
                    <a:pt x="478" y="85684"/>
                  </a:lnTo>
                  <a:lnTo>
                    <a:pt x="147" y="91399"/>
                  </a:lnTo>
                  <a:lnTo>
                    <a:pt x="0" y="97114"/>
                  </a:lnTo>
                  <a:lnTo>
                    <a:pt x="913" y="99971"/>
                  </a:lnTo>
                  <a:lnTo>
                    <a:pt x="4468" y="105686"/>
                  </a:lnTo>
                  <a:lnTo>
                    <a:pt x="9223" y="111401"/>
                  </a:lnTo>
                  <a:lnTo>
                    <a:pt x="15485" y="118280"/>
                  </a:lnTo>
                  <a:lnTo>
                    <a:pt x="21121" y="124023"/>
                  </a:lnTo>
                  <a:lnTo>
                    <a:pt x="24519" y="125530"/>
                  </a:lnTo>
                  <a:lnTo>
                    <a:pt x="28689" y="126536"/>
                  </a:lnTo>
                  <a:lnTo>
                    <a:pt x="33375" y="127206"/>
                  </a:lnTo>
                  <a:lnTo>
                    <a:pt x="37451" y="127653"/>
                  </a:lnTo>
                  <a:lnTo>
                    <a:pt x="41120" y="127950"/>
                  </a:lnTo>
                  <a:lnTo>
                    <a:pt x="44519" y="128149"/>
                  </a:lnTo>
                  <a:lnTo>
                    <a:pt x="47738" y="129234"/>
                  </a:lnTo>
                  <a:lnTo>
                    <a:pt x="50837" y="130910"/>
                  </a:lnTo>
                  <a:lnTo>
                    <a:pt x="53854" y="132980"/>
                  </a:lnTo>
                  <a:lnTo>
                    <a:pt x="57771" y="134359"/>
                  </a:lnTo>
                  <a:lnTo>
                    <a:pt x="62287" y="135279"/>
                  </a:lnTo>
                  <a:lnTo>
                    <a:pt x="67203" y="135892"/>
                  </a:lnTo>
                  <a:lnTo>
                    <a:pt x="71433" y="136301"/>
                  </a:lnTo>
                  <a:lnTo>
                    <a:pt x="75206" y="136573"/>
                  </a:lnTo>
                  <a:lnTo>
                    <a:pt x="78672" y="136755"/>
                  </a:lnTo>
                  <a:lnTo>
                    <a:pt x="82889" y="137829"/>
                  </a:lnTo>
                  <a:lnTo>
                    <a:pt x="87605" y="139497"/>
                  </a:lnTo>
                  <a:lnTo>
                    <a:pt x="92654" y="141562"/>
                  </a:lnTo>
                  <a:lnTo>
                    <a:pt x="96973" y="142938"/>
                  </a:lnTo>
                  <a:lnTo>
                    <a:pt x="100804" y="143856"/>
                  </a:lnTo>
                  <a:lnTo>
                    <a:pt x="104312" y="144468"/>
                  </a:lnTo>
                  <a:lnTo>
                    <a:pt x="108554" y="145828"/>
                  </a:lnTo>
                  <a:lnTo>
                    <a:pt x="113288" y="147688"/>
                  </a:lnTo>
                  <a:lnTo>
                    <a:pt x="118348" y="149880"/>
                  </a:lnTo>
                  <a:lnTo>
                    <a:pt x="129051" y="154855"/>
                  </a:lnTo>
                  <a:lnTo>
                    <a:pt x="134573" y="157515"/>
                  </a:lnTo>
                  <a:lnTo>
                    <a:pt x="139206" y="159289"/>
                  </a:lnTo>
                  <a:lnTo>
                    <a:pt x="143247" y="160471"/>
                  </a:lnTo>
                  <a:lnTo>
                    <a:pt x="146893" y="161260"/>
                  </a:lnTo>
                  <a:lnTo>
                    <a:pt x="151230" y="162738"/>
                  </a:lnTo>
                  <a:lnTo>
                    <a:pt x="156025" y="164675"/>
                  </a:lnTo>
                  <a:lnTo>
                    <a:pt x="161128" y="166920"/>
                  </a:lnTo>
                  <a:lnTo>
                    <a:pt x="165482" y="169368"/>
                  </a:lnTo>
                  <a:lnTo>
                    <a:pt x="169337" y="171954"/>
                  </a:lnTo>
                  <a:lnTo>
                    <a:pt x="172859" y="174630"/>
                  </a:lnTo>
                  <a:lnTo>
                    <a:pt x="175208" y="177366"/>
                  </a:lnTo>
                  <a:lnTo>
                    <a:pt x="176774" y="180143"/>
                  </a:lnTo>
                  <a:lnTo>
                    <a:pt x="177817" y="182946"/>
                  </a:lnTo>
                  <a:lnTo>
                    <a:pt x="181517" y="188601"/>
                  </a:lnTo>
                  <a:lnTo>
                    <a:pt x="183836" y="191443"/>
                  </a:lnTo>
                  <a:lnTo>
                    <a:pt x="185383" y="194290"/>
                  </a:lnTo>
                  <a:lnTo>
                    <a:pt x="187103" y="199993"/>
                  </a:lnTo>
                  <a:lnTo>
                    <a:pt x="187866" y="205703"/>
                  </a:lnTo>
                  <a:lnTo>
                    <a:pt x="188356" y="212579"/>
                  </a:lnTo>
                  <a:lnTo>
                    <a:pt x="185883" y="216059"/>
                  </a:lnTo>
                  <a:lnTo>
                    <a:pt x="183890" y="218320"/>
                  </a:lnTo>
                  <a:lnTo>
                    <a:pt x="182562" y="220781"/>
                  </a:lnTo>
                  <a:lnTo>
                    <a:pt x="179740" y="228794"/>
                  </a:lnTo>
                  <a:lnTo>
                    <a:pt x="175704" y="234378"/>
                  </a:lnTo>
                  <a:lnTo>
                    <a:pt x="170735" y="240035"/>
                  </a:lnTo>
                  <a:lnTo>
                    <a:pt x="168077" y="242877"/>
                  </a:lnTo>
                  <a:lnTo>
                    <a:pt x="165351" y="244772"/>
                  </a:lnTo>
                  <a:lnTo>
                    <a:pt x="159784" y="246877"/>
                  </a:lnTo>
                  <a:lnTo>
                    <a:pt x="154135" y="250353"/>
                  </a:lnTo>
                  <a:lnTo>
                    <a:pt x="151295" y="252613"/>
                  </a:lnTo>
                  <a:lnTo>
                    <a:pt x="147497" y="254120"/>
                  </a:lnTo>
                  <a:lnTo>
                    <a:pt x="143059" y="255124"/>
                  </a:lnTo>
                  <a:lnTo>
                    <a:pt x="138196" y="255794"/>
                  </a:lnTo>
                  <a:lnTo>
                    <a:pt x="134954" y="257193"/>
                  </a:lnTo>
                  <a:lnTo>
                    <a:pt x="132792" y="259078"/>
                  </a:lnTo>
                  <a:lnTo>
                    <a:pt x="131352" y="261288"/>
                  </a:lnTo>
                  <a:lnTo>
                    <a:pt x="128486" y="262760"/>
                  </a:lnTo>
                  <a:lnTo>
                    <a:pt x="124670" y="263742"/>
                  </a:lnTo>
                  <a:lnTo>
                    <a:pt x="113961" y="265318"/>
                  </a:lnTo>
                  <a:lnTo>
                    <a:pt x="112129" y="264495"/>
                  </a:lnTo>
                  <a:lnTo>
                    <a:pt x="107555" y="261040"/>
                  </a:lnTo>
                  <a:lnTo>
                    <a:pt x="104175" y="258291"/>
                  </a:lnTo>
                  <a:lnTo>
                    <a:pt x="100845" y="257648"/>
                  </a:lnTo>
                  <a:lnTo>
                    <a:pt x="96190" y="257362"/>
                  </a:lnTo>
                  <a:lnTo>
                    <a:pt x="87189" y="257164"/>
                  </a:lnTo>
                  <a:lnTo>
                    <a:pt x="81525" y="257142"/>
                  </a:lnTo>
                  <a:lnTo>
                    <a:pt x="80028" y="256187"/>
                  </a:lnTo>
                  <a:lnTo>
                    <a:pt x="79030" y="254598"/>
                  </a:lnTo>
                  <a:lnTo>
                    <a:pt x="77152" y="248914"/>
                  </a:lnTo>
                  <a:lnTo>
                    <a:pt x="72518" y="248666"/>
                  </a:lnTo>
                  <a:lnTo>
                    <a:pt x="71166" y="247678"/>
                  </a:lnTo>
                  <a:lnTo>
                    <a:pt x="70265" y="246068"/>
                  </a:lnTo>
                  <a:lnTo>
                    <a:pt x="68463" y="239992"/>
                  </a:lnTo>
                  <a:lnTo>
                    <a:pt x="68462" y="224066"/>
                  </a:lnTo>
                  <a:lnTo>
                    <a:pt x="63911" y="218655"/>
                  </a:lnTo>
                  <a:lnTo>
                    <a:pt x="63523" y="216241"/>
                  </a:lnTo>
                  <a:lnTo>
                    <a:pt x="64217" y="213680"/>
                  </a:lnTo>
                  <a:lnTo>
                    <a:pt x="67624" y="207275"/>
                  </a:lnTo>
                  <a:lnTo>
                    <a:pt x="72765" y="201615"/>
                  </a:lnTo>
                  <a:lnTo>
                    <a:pt x="74188" y="199166"/>
                  </a:lnTo>
                  <a:lnTo>
                    <a:pt x="77144" y="191169"/>
                  </a:lnTo>
                  <a:lnTo>
                    <a:pt x="81211" y="185588"/>
                  </a:lnTo>
                  <a:lnTo>
                    <a:pt x="83653" y="179933"/>
                  </a:lnTo>
                  <a:lnTo>
                    <a:pt x="84304" y="177092"/>
                  </a:lnTo>
                  <a:lnTo>
                    <a:pt x="86644" y="174245"/>
                  </a:lnTo>
                  <a:lnTo>
                    <a:pt x="90109" y="171395"/>
                  </a:lnTo>
                  <a:lnTo>
                    <a:pt x="94323" y="168542"/>
                  </a:lnTo>
                  <a:lnTo>
                    <a:pt x="97133" y="164735"/>
                  </a:lnTo>
                  <a:lnTo>
                    <a:pt x="99006" y="160292"/>
                  </a:lnTo>
                  <a:lnTo>
                    <a:pt x="100254" y="155425"/>
                  </a:lnTo>
                  <a:lnTo>
                    <a:pt x="104182" y="147477"/>
                  </a:lnTo>
                  <a:lnTo>
                    <a:pt x="109103" y="139817"/>
                  </a:lnTo>
                  <a:lnTo>
                    <a:pt x="111748" y="135108"/>
                  </a:lnTo>
                  <a:lnTo>
                    <a:pt x="114465" y="130063"/>
                  </a:lnTo>
                  <a:lnTo>
                    <a:pt x="120022" y="121918"/>
                  </a:lnTo>
                  <a:lnTo>
                    <a:pt x="125668" y="114170"/>
                  </a:lnTo>
                  <a:lnTo>
                    <a:pt x="128507" y="109437"/>
                  </a:lnTo>
                  <a:lnTo>
                    <a:pt x="131352" y="104377"/>
                  </a:lnTo>
                  <a:lnTo>
                    <a:pt x="134514" y="96214"/>
                  </a:lnTo>
                  <a:lnTo>
                    <a:pt x="135356" y="92704"/>
                  </a:lnTo>
                  <a:lnTo>
                    <a:pt x="138833" y="86264"/>
                  </a:lnTo>
                  <a:lnTo>
                    <a:pt x="141093" y="83213"/>
                  </a:lnTo>
                  <a:lnTo>
                    <a:pt x="143605" y="77283"/>
                  </a:lnTo>
                  <a:lnTo>
                    <a:pt x="144722" y="70520"/>
                  </a:lnTo>
                  <a:lnTo>
                    <a:pt x="145019" y="66050"/>
                  </a:lnTo>
                  <a:lnTo>
                    <a:pt x="145349" y="56955"/>
                  </a:lnTo>
                  <a:lnTo>
                    <a:pt x="145536" y="46480"/>
                  </a:lnTo>
                  <a:lnTo>
                    <a:pt x="145604" y="31497"/>
                  </a:lnTo>
                  <a:lnTo>
                    <a:pt x="144655" y="28604"/>
                  </a:lnTo>
                  <a:lnTo>
                    <a:pt x="141061" y="22850"/>
                  </a:lnTo>
                  <a:lnTo>
                    <a:pt x="138768" y="20934"/>
                  </a:lnTo>
                  <a:lnTo>
                    <a:pt x="136288" y="19657"/>
                  </a:lnTo>
                  <a:lnTo>
                    <a:pt x="133682" y="18806"/>
                  </a:lnTo>
                  <a:lnTo>
                    <a:pt x="128246" y="15320"/>
                  </a:lnTo>
                  <a:lnTo>
                    <a:pt x="122655" y="10596"/>
                  </a:lnTo>
                  <a:lnTo>
                    <a:pt x="116996" y="5321"/>
                  </a:lnTo>
                  <a:lnTo>
                    <a:pt x="114153" y="3534"/>
                  </a:lnTo>
                  <a:lnTo>
                    <a:pt x="108454" y="1548"/>
                  </a:lnTo>
                  <a:lnTo>
                    <a:pt x="104648" y="1018"/>
                  </a:lnTo>
                  <a:lnTo>
                    <a:pt x="100206" y="665"/>
                  </a:lnTo>
                  <a:lnTo>
                    <a:pt x="91143" y="273"/>
                  </a:lnTo>
                  <a:lnTo>
                    <a:pt x="80686" y="52"/>
                  </a:lnTo>
                  <a:lnTo>
                    <a:pt x="74530" y="0"/>
                  </a:lnTo>
                  <a:lnTo>
                    <a:pt x="71555" y="939"/>
                  </a:lnTo>
                  <a:lnTo>
                    <a:pt x="65709" y="4522"/>
                  </a:lnTo>
                  <a:lnTo>
                    <a:pt x="61865" y="6811"/>
                  </a:lnTo>
                  <a:lnTo>
                    <a:pt x="57397" y="9289"/>
                  </a:lnTo>
                  <a:lnTo>
                    <a:pt x="42745" y="171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4" name="SMARTPenAnnotation107"/>
            <p:cNvSpPr/>
            <p:nvPr/>
          </p:nvSpPr>
          <p:spPr>
            <a:xfrm>
              <a:off x="7829550" y="3377951"/>
              <a:ext cx="25580" cy="33904"/>
            </a:xfrm>
            <a:custGeom>
              <a:avLst/>
              <a:gdLst/>
              <a:ahLst/>
              <a:cxnLst/>
              <a:rect l="0" t="0" r="0" b="0"/>
              <a:pathLst>
                <a:path w="25580" h="33904">
                  <a:moveTo>
                    <a:pt x="0" y="25331"/>
                  </a:moveTo>
                  <a:lnTo>
                    <a:pt x="0" y="20780"/>
                  </a:lnTo>
                  <a:lnTo>
                    <a:pt x="952" y="19440"/>
                  </a:lnTo>
                  <a:lnTo>
                    <a:pt x="2540" y="18546"/>
                  </a:lnTo>
                  <a:lnTo>
                    <a:pt x="4550" y="17950"/>
                  </a:lnTo>
                  <a:lnTo>
                    <a:pt x="5891" y="16601"/>
                  </a:lnTo>
                  <a:lnTo>
                    <a:pt x="6784" y="14748"/>
                  </a:lnTo>
                  <a:lnTo>
                    <a:pt x="7380" y="12561"/>
                  </a:lnTo>
                  <a:lnTo>
                    <a:pt x="8731" y="11102"/>
                  </a:lnTo>
                  <a:lnTo>
                    <a:pt x="10583" y="10130"/>
                  </a:lnTo>
                  <a:lnTo>
                    <a:pt x="12770" y="9482"/>
                  </a:lnTo>
                  <a:lnTo>
                    <a:pt x="15181" y="8098"/>
                  </a:lnTo>
                  <a:lnTo>
                    <a:pt x="17740" y="6222"/>
                  </a:lnTo>
                  <a:lnTo>
                    <a:pt x="25251" y="0"/>
                  </a:lnTo>
                  <a:lnTo>
                    <a:pt x="25406" y="824"/>
                  </a:lnTo>
                  <a:lnTo>
                    <a:pt x="25510" y="2326"/>
                  </a:lnTo>
                  <a:lnTo>
                    <a:pt x="25579" y="4279"/>
                  </a:lnTo>
                  <a:lnTo>
                    <a:pt x="24672" y="5582"/>
                  </a:lnTo>
                  <a:lnTo>
                    <a:pt x="23116" y="6450"/>
                  </a:lnTo>
                  <a:lnTo>
                    <a:pt x="21125" y="7028"/>
                  </a:lnTo>
                  <a:lnTo>
                    <a:pt x="19798" y="8367"/>
                  </a:lnTo>
                  <a:lnTo>
                    <a:pt x="18914" y="10212"/>
                  </a:lnTo>
                  <a:lnTo>
                    <a:pt x="18324" y="12394"/>
                  </a:lnTo>
                  <a:lnTo>
                    <a:pt x="16978" y="14801"/>
                  </a:lnTo>
                  <a:lnTo>
                    <a:pt x="15129" y="17359"/>
                  </a:lnTo>
                  <a:lnTo>
                    <a:pt x="9868" y="23756"/>
                  </a:lnTo>
                  <a:lnTo>
                    <a:pt x="8483" y="25234"/>
                  </a:lnTo>
                  <a:lnTo>
                    <a:pt x="0" y="3390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5" name="SMARTPenAnnotation108"/>
            <p:cNvSpPr/>
            <p:nvPr/>
          </p:nvSpPr>
          <p:spPr>
            <a:xfrm>
              <a:off x="7958137" y="3188970"/>
              <a:ext cx="25709" cy="231458"/>
            </a:xfrm>
            <a:custGeom>
              <a:avLst/>
              <a:gdLst/>
              <a:ahLst/>
              <a:cxnLst/>
              <a:rect l="0" t="0" r="0" b="0"/>
              <a:pathLst>
                <a:path w="25709" h="231458">
                  <a:moveTo>
                    <a:pt x="0" y="0"/>
                  </a:moveTo>
                  <a:lnTo>
                    <a:pt x="0" y="4550"/>
                  </a:lnTo>
                  <a:lnTo>
                    <a:pt x="953" y="5891"/>
                  </a:lnTo>
                  <a:lnTo>
                    <a:pt x="2539" y="6785"/>
                  </a:lnTo>
                  <a:lnTo>
                    <a:pt x="4551" y="7380"/>
                  </a:lnTo>
                  <a:lnTo>
                    <a:pt x="5892" y="8730"/>
                  </a:lnTo>
                  <a:lnTo>
                    <a:pt x="6785" y="10582"/>
                  </a:lnTo>
                  <a:lnTo>
                    <a:pt x="7382" y="12770"/>
                  </a:lnTo>
                  <a:lnTo>
                    <a:pt x="8730" y="15181"/>
                  </a:lnTo>
                  <a:lnTo>
                    <a:pt x="10583" y="17740"/>
                  </a:lnTo>
                  <a:lnTo>
                    <a:pt x="12771" y="20399"/>
                  </a:lnTo>
                  <a:lnTo>
                    <a:pt x="14229" y="23125"/>
                  </a:lnTo>
                  <a:lnTo>
                    <a:pt x="15201" y="25894"/>
                  </a:lnTo>
                  <a:lnTo>
                    <a:pt x="15849" y="28692"/>
                  </a:lnTo>
                  <a:lnTo>
                    <a:pt x="16280" y="32463"/>
                  </a:lnTo>
                  <a:lnTo>
                    <a:pt x="16570" y="36882"/>
                  </a:lnTo>
                  <a:lnTo>
                    <a:pt x="16761" y="41733"/>
                  </a:lnTo>
                  <a:lnTo>
                    <a:pt x="16974" y="52203"/>
                  </a:lnTo>
                  <a:lnTo>
                    <a:pt x="17135" y="91484"/>
                  </a:lnTo>
                  <a:lnTo>
                    <a:pt x="18091" y="97184"/>
                  </a:lnTo>
                  <a:lnTo>
                    <a:pt x="19680" y="102890"/>
                  </a:lnTo>
                  <a:lnTo>
                    <a:pt x="21693" y="108598"/>
                  </a:lnTo>
                  <a:lnTo>
                    <a:pt x="23034" y="114308"/>
                  </a:lnTo>
                  <a:lnTo>
                    <a:pt x="23929" y="120021"/>
                  </a:lnTo>
                  <a:lnTo>
                    <a:pt x="24526" y="125734"/>
                  </a:lnTo>
                  <a:lnTo>
                    <a:pt x="24923" y="131447"/>
                  </a:lnTo>
                  <a:lnTo>
                    <a:pt x="25188" y="137161"/>
                  </a:lnTo>
                  <a:lnTo>
                    <a:pt x="25482" y="148591"/>
                  </a:lnTo>
                  <a:lnTo>
                    <a:pt x="25708" y="186929"/>
                  </a:lnTo>
                  <a:lnTo>
                    <a:pt x="24759" y="191294"/>
                  </a:lnTo>
                  <a:lnTo>
                    <a:pt x="23174" y="195157"/>
                  </a:lnTo>
                  <a:lnTo>
                    <a:pt x="21165" y="198684"/>
                  </a:lnTo>
                  <a:lnTo>
                    <a:pt x="19824" y="201988"/>
                  </a:lnTo>
                  <a:lnTo>
                    <a:pt x="18931" y="205144"/>
                  </a:lnTo>
                  <a:lnTo>
                    <a:pt x="18336" y="208200"/>
                  </a:lnTo>
                  <a:lnTo>
                    <a:pt x="17675" y="214136"/>
                  </a:lnTo>
                  <a:lnTo>
                    <a:pt x="17380" y="219949"/>
                  </a:lnTo>
                  <a:lnTo>
                    <a:pt x="17145" y="2314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6" name="SMARTPenAnnotation109"/>
            <p:cNvSpPr/>
            <p:nvPr/>
          </p:nvSpPr>
          <p:spPr>
            <a:xfrm>
              <a:off x="8095308" y="3180397"/>
              <a:ext cx="162868" cy="128589"/>
            </a:xfrm>
            <a:custGeom>
              <a:avLst/>
              <a:gdLst/>
              <a:ahLst/>
              <a:cxnLst/>
              <a:rect l="0" t="0" r="0" b="0"/>
              <a:pathLst>
                <a:path w="162868" h="128589">
                  <a:moveTo>
                    <a:pt x="8561" y="0"/>
                  </a:moveTo>
                  <a:lnTo>
                    <a:pt x="24484" y="0"/>
                  </a:lnTo>
                  <a:lnTo>
                    <a:pt x="24891" y="953"/>
                  </a:lnTo>
                  <a:lnTo>
                    <a:pt x="25345" y="4551"/>
                  </a:lnTo>
                  <a:lnTo>
                    <a:pt x="26418" y="6844"/>
                  </a:lnTo>
                  <a:lnTo>
                    <a:pt x="28086" y="9325"/>
                  </a:lnTo>
                  <a:lnTo>
                    <a:pt x="30151" y="11932"/>
                  </a:lnTo>
                  <a:lnTo>
                    <a:pt x="31527" y="14622"/>
                  </a:lnTo>
                  <a:lnTo>
                    <a:pt x="32444" y="17368"/>
                  </a:lnTo>
                  <a:lnTo>
                    <a:pt x="33056" y="20151"/>
                  </a:lnTo>
                  <a:lnTo>
                    <a:pt x="33464" y="23912"/>
                  </a:lnTo>
                  <a:lnTo>
                    <a:pt x="33735" y="28324"/>
                  </a:lnTo>
                  <a:lnTo>
                    <a:pt x="34037" y="37353"/>
                  </a:lnTo>
                  <a:lnTo>
                    <a:pt x="34208" y="48744"/>
                  </a:lnTo>
                  <a:lnTo>
                    <a:pt x="34270" y="70142"/>
                  </a:lnTo>
                  <a:lnTo>
                    <a:pt x="33320" y="73432"/>
                  </a:lnTo>
                  <a:lnTo>
                    <a:pt x="31735" y="76577"/>
                  </a:lnTo>
                  <a:lnTo>
                    <a:pt x="29726" y="79626"/>
                  </a:lnTo>
                  <a:lnTo>
                    <a:pt x="28386" y="83565"/>
                  </a:lnTo>
                  <a:lnTo>
                    <a:pt x="27493" y="88094"/>
                  </a:lnTo>
                  <a:lnTo>
                    <a:pt x="26897" y="93020"/>
                  </a:lnTo>
                  <a:lnTo>
                    <a:pt x="25548" y="97256"/>
                  </a:lnTo>
                  <a:lnTo>
                    <a:pt x="23696" y="101032"/>
                  </a:lnTo>
                  <a:lnTo>
                    <a:pt x="21508" y="104502"/>
                  </a:lnTo>
                  <a:lnTo>
                    <a:pt x="20050" y="107768"/>
                  </a:lnTo>
                  <a:lnTo>
                    <a:pt x="19078" y="110898"/>
                  </a:lnTo>
                  <a:lnTo>
                    <a:pt x="18430" y="113937"/>
                  </a:lnTo>
                  <a:lnTo>
                    <a:pt x="17046" y="115963"/>
                  </a:lnTo>
                  <a:lnTo>
                    <a:pt x="15170" y="117314"/>
                  </a:lnTo>
                  <a:lnTo>
                    <a:pt x="12967" y="118214"/>
                  </a:lnTo>
                  <a:lnTo>
                    <a:pt x="11499" y="119767"/>
                  </a:lnTo>
                  <a:lnTo>
                    <a:pt x="10519" y="121755"/>
                  </a:lnTo>
                  <a:lnTo>
                    <a:pt x="9867" y="124032"/>
                  </a:lnTo>
                  <a:lnTo>
                    <a:pt x="8479" y="125551"/>
                  </a:lnTo>
                  <a:lnTo>
                    <a:pt x="6602" y="126563"/>
                  </a:lnTo>
                  <a:lnTo>
                    <a:pt x="4" y="128583"/>
                  </a:lnTo>
                  <a:lnTo>
                    <a:pt x="0" y="128584"/>
                  </a:lnTo>
                  <a:lnTo>
                    <a:pt x="15589" y="128588"/>
                  </a:lnTo>
                  <a:lnTo>
                    <a:pt x="18987" y="126048"/>
                  </a:lnTo>
                  <a:lnTo>
                    <a:pt x="21228" y="124037"/>
                  </a:lnTo>
                  <a:lnTo>
                    <a:pt x="24625" y="122696"/>
                  </a:lnTo>
                  <a:lnTo>
                    <a:pt x="28796" y="121802"/>
                  </a:lnTo>
                  <a:lnTo>
                    <a:pt x="33481" y="121207"/>
                  </a:lnTo>
                  <a:lnTo>
                    <a:pt x="37558" y="120810"/>
                  </a:lnTo>
                  <a:lnTo>
                    <a:pt x="41227" y="120544"/>
                  </a:lnTo>
                  <a:lnTo>
                    <a:pt x="44625" y="120368"/>
                  </a:lnTo>
                  <a:lnTo>
                    <a:pt x="53482" y="120172"/>
                  </a:lnTo>
                  <a:lnTo>
                    <a:pt x="131048" y="120015"/>
                  </a:lnTo>
                  <a:lnTo>
                    <a:pt x="134033" y="120968"/>
                  </a:lnTo>
                  <a:lnTo>
                    <a:pt x="136977" y="122555"/>
                  </a:lnTo>
                  <a:lnTo>
                    <a:pt x="139892" y="124566"/>
                  </a:lnTo>
                  <a:lnTo>
                    <a:pt x="142787" y="125907"/>
                  </a:lnTo>
                  <a:lnTo>
                    <a:pt x="145670" y="126800"/>
                  </a:lnTo>
                  <a:lnTo>
                    <a:pt x="152590" y="128235"/>
                  </a:lnTo>
                  <a:lnTo>
                    <a:pt x="156077" y="128431"/>
                  </a:lnTo>
                  <a:lnTo>
                    <a:pt x="162867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7" name="SMARTPenAnnotation110"/>
            <p:cNvSpPr/>
            <p:nvPr/>
          </p:nvSpPr>
          <p:spPr>
            <a:xfrm>
              <a:off x="8223884" y="3171825"/>
              <a:ext cx="17144" cy="300038"/>
            </a:xfrm>
            <a:custGeom>
              <a:avLst/>
              <a:gdLst/>
              <a:ahLst/>
              <a:cxnLst/>
              <a:rect l="0" t="0" r="0" b="0"/>
              <a:pathLst>
                <a:path w="17144" h="300038">
                  <a:moveTo>
                    <a:pt x="8573" y="0"/>
                  </a:moveTo>
                  <a:lnTo>
                    <a:pt x="8573" y="27780"/>
                  </a:lnTo>
                  <a:lnTo>
                    <a:pt x="9525" y="31855"/>
                  </a:lnTo>
                  <a:lnTo>
                    <a:pt x="11113" y="36476"/>
                  </a:lnTo>
                  <a:lnTo>
                    <a:pt x="13124" y="41462"/>
                  </a:lnTo>
                  <a:lnTo>
                    <a:pt x="14465" y="47644"/>
                  </a:lnTo>
                  <a:lnTo>
                    <a:pt x="15358" y="54623"/>
                  </a:lnTo>
                  <a:lnTo>
                    <a:pt x="15954" y="62132"/>
                  </a:lnTo>
                  <a:lnTo>
                    <a:pt x="16351" y="69996"/>
                  </a:lnTo>
                  <a:lnTo>
                    <a:pt x="16793" y="86354"/>
                  </a:lnTo>
                  <a:lnTo>
                    <a:pt x="17143" y="196819"/>
                  </a:lnTo>
                  <a:lnTo>
                    <a:pt x="16191" y="205507"/>
                  </a:lnTo>
                  <a:lnTo>
                    <a:pt x="14605" y="214157"/>
                  </a:lnTo>
                  <a:lnTo>
                    <a:pt x="12593" y="222782"/>
                  </a:lnTo>
                  <a:lnTo>
                    <a:pt x="11254" y="230436"/>
                  </a:lnTo>
                  <a:lnTo>
                    <a:pt x="10360" y="237444"/>
                  </a:lnTo>
                  <a:lnTo>
                    <a:pt x="9764" y="244021"/>
                  </a:lnTo>
                  <a:lnTo>
                    <a:pt x="8415" y="250311"/>
                  </a:lnTo>
                  <a:lnTo>
                    <a:pt x="6563" y="256408"/>
                  </a:lnTo>
                  <a:lnTo>
                    <a:pt x="4376" y="262379"/>
                  </a:lnTo>
                  <a:lnTo>
                    <a:pt x="2917" y="268264"/>
                  </a:lnTo>
                  <a:lnTo>
                    <a:pt x="1945" y="274092"/>
                  </a:lnTo>
                  <a:lnTo>
                    <a:pt x="1297" y="279883"/>
                  </a:lnTo>
                  <a:lnTo>
                    <a:pt x="865" y="284696"/>
                  </a:lnTo>
                  <a:lnTo>
                    <a:pt x="385" y="292584"/>
                  </a:lnTo>
                  <a:lnTo>
                    <a:pt x="0" y="3000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5775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61963"/>
            <a:ext cx="5334000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MARTPenAnnotation0"/>
          <p:cNvSpPr/>
          <p:nvPr/>
        </p:nvSpPr>
        <p:spPr>
          <a:xfrm>
            <a:off x="4393287" y="3566557"/>
            <a:ext cx="247259" cy="316775"/>
          </a:xfrm>
          <a:custGeom>
            <a:avLst/>
            <a:gdLst/>
            <a:ahLst/>
            <a:cxnLst/>
            <a:rect l="0" t="0" r="0" b="0"/>
            <a:pathLst>
              <a:path w="247259" h="316775">
                <a:moveTo>
                  <a:pt x="15835" y="59610"/>
                </a:moveTo>
                <a:lnTo>
                  <a:pt x="15835" y="55059"/>
                </a:lnTo>
                <a:lnTo>
                  <a:pt x="16788" y="52766"/>
                </a:lnTo>
                <a:lnTo>
                  <a:pt x="23216" y="44010"/>
                </a:lnTo>
                <a:lnTo>
                  <a:pt x="28605" y="38372"/>
                </a:lnTo>
                <a:lnTo>
                  <a:pt x="36116" y="33343"/>
                </a:lnTo>
                <a:lnTo>
                  <a:pt x="40785" y="30669"/>
                </a:lnTo>
                <a:lnTo>
                  <a:pt x="44851" y="27934"/>
                </a:lnTo>
                <a:lnTo>
                  <a:pt x="51909" y="22354"/>
                </a:lnTo>
                <a:lnTo>
                  <a:pt x="56077" y="19533"/>
                </a:lnTo>
                <a:lnTo>
                  <a:pt x="60760" y="16699"/>
                </a:lnTo>
                <a:lnTo>
                  <a:pt x="65788" y="13858"/>
                </a:lnTo>
                <a:lnTo>
                  <a:pt x="71045" y="11964"/>
                </a:lnTo>
                <a:lnTo>
                  <a:pt x="76454" y="10701"/>
                </a:lnTo>
                <a:lnTo>
                  <a:pt x="81965" y="9859"/>
                </a:lnTo>
                <a:lnTo>
                  <a:pt x="86592" y="8345"/>
                </a:lnTo>
                <a:lnTo>
                  <a:pt x="94273" y="4123"/>
                </a:lnTo>
                <a:lnTo>
                  <a:pt x="98607" y="2617"/>
                </a:lnTo>
                <a:lnTo>
                  <a:pt x="103401" y="1612"/>
                </a:lnTo>
                <a:lnTo>
                  <a:pt x="108502" y="942"/>
                </a:lnTo>
                <a:lnTo>
                  <a:pt x="113808" y="495"/>
                </a:lnTo>
                <a:lnTo>
                  <a:pt x="119251" y="198"/>
                </a:lnTo>
                <a:lnTo>
                  <a:pt x="124784" y="0"/>
                </a:lnTo>
                <a:lnTo>
                  <a:pt x="130377" y="820"/>
                </a:lnTo>
                <a:lnTo>
                  <a:pt x="136012" y="2319"/>
                </a:lnTo>
                <a:lnTo>
                  <a:pt x="141673" y="4271"/>
                </a:lnTo>
                <a:lnTo>
                  <a:pt x="146399" y="5572"/>
                </a:lnTo>
                <a:lnTo>
                  <a:pt x="150503" y="6440"/>
                </a:lnTo>
                <a:lnTo>
                  <a:pt x="154191" y="7018"/>
                </a:lnTo>
                <a:lnTo>
                  <a:pt x="160829" y="10201"/>
                </a:lnTo>
                <a:lnTo>
                  <a:pt x="166955" y="14791"/>
                </a:lnTo>
                <a:lnTo>
                  <a:pt x="172852" y="20005"/>
                </a:lnTo>
                <a:lnTo>
                  <a:pt x="174805" y="22729"/>
                </a:lnTo>
                <a:lnTo>
                  <a:pt x="178507" y="31114"/>
                </a:lnTo>
                <a:lnTo>
                  <a:pt x="184261" y="39631"/>
                </a:lnTo>
                <a:lnTo>
                  <a:pt x="185941" y="45333"/>
                </a:lnTo>
                <a:lnTo>
                  <a:pt x="185437" y="49140"/>
                </a:lnTo>
                <a:lnTo>
                  <a:pt x="181128" y="62646"/>
                </a:lnTo>
                <a:lnTo>
                  <a:pt x="179786" y="69850"/>
                </a:lnTo>
                <a:lnTo>
                  <a:pt x="176650" y="76226"/>
                </a:lnTo>
                <a:lnTo>
                  <a:pt x="172081" y="83188"/>
                </a:lnTo>
                <a:lnTo>
                  <a:pt x="166875" y="92632"/>
                </a:lnTo>
                <a:lnTo>
                  <a:pt x="161386" y="100639"/>
                </a:lnTo>
                <a:lnTo>
                  <a:pt x="158589" y="104108"/>
                </a:lnTo>
                <a:lnTo>
                  <a:pt x="154819" y="107373"/>
                </a:lnTo>
                <a:lnTo>
                  <a:pt x="150401" y="110502"/>
                </a:lnTo>
                <a:lnTo>
                  <a:pt x="145551" y="113540"/>
                </a:lnTo>
                <a:lnTo>
                  <a:pt x="141365" y="117471"/>
                </a:lnTo>
                <a:lnTo>
                  <a:pt x="134174" y="126919"/>
                </a:lnTo>
                <a:lnTo>
                  <a:pt x="130922" y="130200"/>
                </a:lnTo>
                <a:lnTo>
                  <a:pt x="127802" y="132388"/>
                </a:lnTo>
                <a:lnTo>
                  <a:pt x="121796" y="135770"/>
                </a:lnTo>
                <a:lnTo>
                  <a:pt x="115951" y="140449"/>
                </a:lnTo>
                <a:lnTo>
                  <a:pt x="113060" y="142078"/>
                </a:lnTo>
                <a:lnTo>
                  <a:pt x="107306" y="143887"/>
                </a:lnTo>
                <a:lnTo>
                  <a:pt x="101573" y="147232"/>
                </a:lnTo>
                <a:lnTo>
                  <a:pt x="98712" y="149457"/>
                </a:lnTo>
                <a:lnTo>
                  <a:pt x="92992" y="151929"/>
                </a:lnTo>
                <a:lnTo>
                  <a:pt x="84564" y="153873"/>
                </a:lnTo>
                <a:lnTo>
                  <a:pt x="92638" y="153907"/>
                </a:lnTo>
                <a:lnTo>
                  <a:pt x="97435" y="149356"/>
                </a:lnTo>
                <a:lnTo>
                  <a:pt x="99763" y="148016"/>
                </a:lnTo>
                <a:lnTo>
                  <a:pt x="104889" y="146527"/>
                </a:lnTo>
                <a:lnTo>
                  <a:pt x="110342" y="143325"/>
                </a:lnTo>
                <a:lnTo>
                  <a:pt x="113130" y="141137"/>
                </a:lnTo>
                <a:lnTo>
                  <a:pt x="116893" y="139679"/>
                </a:lnTo>
                <a:lnTo>
                  <a:pt x="121307" y="138707"/>
                </a:lnTo>
                <a:lnTo>
                  <a:pt x="126154" y="138059"/>
                </a:lnTo>
                <a:lnTo>
                  <a:pt x="130339" y="137626"/>
                </a:lnTo>
                <a:lnTo>
                  <a:pt x="137529" y="137147"/>
                </a:lnTo>
                <a:lnTo>
                  <a:pt x="148979" y="136933"/>
                </a:lnTo>
                <a:lnTo>
                  <a:pt x="185384" y="136773"/>
                </a:lnTo>
                <a:lnTo>
                  <a:pt x="189828" y="137722"/>
                </a:lnTo>
                <a:lnTo>
                  <a:pt x="197305" y="141317"/>
                </a:lnTo>
                <a:lnTo>
                  <a:pt x="201585" y="142656"/>
                </a:lnTo>
                <a:lnTo>
                  <a:pt x="206343" y="143549"/>
                </a:lnTo>
                <a:lnTo>
                  <a:pt x="211421" y="144144"/>
                </a:lnTo>
                <a:lnTo>
                  <a:pt x="215758" y="145494"/>
                </a:lnTo>
                <a:lnTo>
                  <a:pt x="223118" y="149533"/>
                </a:lnTo>
                <a:lnTo>
                  <a:pt x="229563" y="154503"/>
                </a:lnTo>
                <a:lnTo>
                  <a:pt x="232615" y="157162"/>
                </a:lnTo>
                <a:lnTo>
                  <a:pt x="234650" y="160840"/>
                </a:lnTo>
                <a:lnTo>
                  <a:pt x="236911" y="170006"/>
                </a:lnTo>
                <a:lnTo>
                  <a:pt x="240456" y="177890"/>
                </a:lnTo>
                <a:lnTo>
                  <a:pt x="242735" y="181326"/>
                </a:lnTo>
                <a:lnTo>
                  <a:pt x="245267" y="187684"/>
                </a:lnTo>
                <a:lnTo>
                  <a:pt x="246392" y="194637"/>
                </a:lnTo>
                <a:lnTo>
                  <a:pt x="246893" y="204077"/>
                </a:lnTo>
                <a:lnTo>
                  <a:pt x="247115" y="212083"/>
                </a:lnTo>
                <a:lnTo>
                  <a:pt x="247258" y="229534"/>
                </a:lnTo>
                <a:lnTo>
                  <a:pt x="246317" y="233853"/>
                </a:lnTo>
                <a:lnTo>
                  <a:pt x="242731" y="241191"/>
                </a:lnTo>
                <a:lnTo>
                  <a:pt x="232669" y="254616"/>
                </a:lnTo>
                <a:lnTo>
                  <a:pt x="227141" y="264072"/>
                </a:lnTo>
                <a:lnTo>
                  <a:pt x="221508" y="272085"/>
                </a:lnTo>
                <a:lnTo>
                  <a:pt x="215830" y="278821"/>
                </a:lnTo>
                <a:lnTo>
                  <a:pt x="210132" y="284990"/>
                </a:lnTo>
                <a:lnTo>
                  <a:pt x="206326" y="287968"/>
                </a:lnTo>
                <a:lnTo>
                  <a:pt x="201884" y="290906"/>
                </a:lnTo>
                <a:lnTo>
                  <a:pt x="197018" y="293818"/>
                </a:lnTo>
                <a:lnTo>
                  <a:pt x="192821" y="296711"/>
                </a:lnTo>
                <a:lnTo>
                  <a:pt x="185618" y="302466"/>
                </a:lnTo>
                <a:lnTo>
                  <a:pt x="181411" y="304381"/>
                </a:lnTo>
                <a:lnTo>
                  <a:pt x="176702" y="305658"/>
                </a:lnTo>
                <a:lnTo>
                  <a:pt x="171657" y="306510"/>
                </a:lnTo>
                <a:lnTo>
                  <a:pt x="166388" y="308030"/>
                </a:lnTo>
                <a:lnTo>
                  <a:pt x="160971" y="309996"/>
                </a:lnTo>
                <a:lnTo>
                  <a:pt x="155455" y="312259"/>
                </a:lnTo>
                <a:lnTo>
                  <a:pt x="150825" y="313768"/>
                </a:lnTo>
                <a:lnTo>
                  <a:pt x="143141" y="315444"/>
                </a:lnTo>
                <a:lnTo>
                  <a:pt x="138806" y="315891"/>
                </a:lnTo>
                <a:lnTo>
                  <a:pt x="134010" y="316189"/>
                </a:lnTo>
                <a:lnTo>
                  <a:pt x="123602" y="316520"/>
                </a:lnTo>
                <a:lnTo>
                  <a:pt x="95949" y="316762"/>
                </a:lnTo>
                <a:lnTo>
                  <a:pt x="86049" y="316774"/>
                </a:lnTo>
                <a:lnTo>
                  <a:pt x="81694" y="315826"/>
                </a:lnTo>
                <a:lnTo>
                  <a:pt x="74316" y="312231"/>
                </a:lnTo>
                <a:lnTo>
                  <a:pt x="70063" y="310892"/>
                </a:lnTo>
                <a:lnTo>
                  <a:pt x="65321" y="309999"/>
                </a:lnTo>
                <a:lnTo>
                  <a:pt x="60256" y="309404"/>
                </a:lnTo>
                <a:lnTo>
                  <a:pt x="55927" y="308054"/>
                </a:lnTo>
                <a:lnTo>
                  <a:pt x="48576" y="304014"/>
                </a:lnTo>
                <a:lnTo>
                  <a:pt x="42134" y="301584"/>
                </a:lnTo>
                <a:lnTo>
                  <a:pt x="39082" y="300936"/>
                </a:lnTo>
                <a:lnTo>
                  <a:pt x="33152" y="297676"/>
                </a:lnTo>
                <a:lnTo>
                  <a:pt x="30237" y="295473"/>
                </a:lnTo>
                <a:lnTo>
                  <a:pt x="24459" y="293026"/>
                </a:lnTo>
                <a:lnTo>
                  <a:pt x="17539" y="291455"/>
                </a:lnTo>
                <a:lnTo>
                  <a:pt x="10281" y="285253"/>
                </a:lnTo>
                <a:lnTo>
                  <a:pt x="8604" y="283721"/>
                </a:lnTo>
                <a:lnTo>
                  <a:pt x="5319" y="283040"/>
                </a:lnTo>
                <a:lnTo>
                  <a:pt x="0" y="282603"/>
                </a:lnTo>
                <a:lnTo>
                  <a:pt x="7263" y="28249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6655149" y="3351859"/>
            <a:ext cx="170249" cy="265737"/>
          </a:xfrm>
          <a:custGeom>
            <a:avLst/>
            <a:gdLst/>
            <a:ahLst/>
            <a:cxnLst/>
            <a:rect l="0" t="0" r="0" b="0"/>
            <a:pathLst>
              <a:path w="170249" h="265737">
                <a:moveTo>
                  <a:pt x="59976" y="77141"/>
                </a:moveTo>
                <a:lnTo>
                  <a:pt x="59976" y="69760"/>
                </a:lnTo>
                <a:lnTo>
                  <a:pt x="60928" y="69363"/>
                </a:lnTo>
                <a:lnTo>
                  <a:pt x="66760" y="68725"/>
                </a:lnTo>
                <a:lnTo>
                  <a:pt x="70559" y="68615"/>
                </a:lnTo>
                <a:lnTo>
                  <a:pt x="77111" y="68568"/>
                </a:lnTo>
                <a:lnTo>
                  <a:pt x="77118" y="68568"/>
                </a:lnTo>
                <a:lnTo>
                  <a:pt x="68652" y="68568"/>
                </a:lnTo>
                <a:lnTo>
                  <a:pt x="77120" y="68568"/>
                </a:lnTo>
                <a:lnTo>
                  <a:pt x="77120" y="61187"/>
                </a:lnTo>
                <a:lnTo>
                  <a:pt x="83012" y="53387"/>
                </a:lnTo>
                <a:lnTo>
                  <a:pt x="84502" y="48169"/>
                </a:lnTo>
                <a:lnTo>
                  <a:pt x="85851" y="46396"/>
                </a:lnTo>
                <a:lnTo>
                  <a:pt x="87704" y="45214"/>
                </a:lnTo>
                <a:lnTo>
                  <a:pt x="89891" y="44426"/>
                </a:lnTo>
                <a:lnTo>
                  <a:pt x="94862" y="41011"/>
                </a:lnTo>
                <a:lnTo>
                  <a:pt x="97520" y="38766"/>
                </a:lnTo>
                <a:lnTo>
                  <a:pt x="99292" y="36318"/>
                </a:lnTo>
                <a:lnTo>
                  <a:pt x="102371" y="27291"/>
                </a:lnTo>
                <a:lnTo>
                  <a:pt x="103480" y="26763"/>
                </a:lnTo>
                <a:lnTo>
                  <a:pt x="108638" y="26019"/>
                </a:lnTo>
                <a:lnTo>
                  <a:pt x="110179" y="25845"/>
                </a:lnTo>
                <a:lnTo>
                  <a:pt x="115596" y="21196"/>
                </a:lnTo>
                <a:lnTo>
                  <a:pt x="119949" y="17164"/>
                </a:lnTo>
                <a:lnTo>
                  <a:pt x="124524" y="17143"/>
                </a:lnTo>
                <a:lnTo>
                  <a:pt x="125868" y="16187"/>
                </a:lnTo>
                <a:lnTo>
                  <a:pt x="126764" y="14597"/>
                </a:lnTo>
                <a:lnTo>
                  <a:pt x="128451" y="8914"/>
                </a:lnTo>
                <a:lnTo>
                  <a:pt x="133075" y="8665"/>
                </a:lnTo>
                <a:lnTo>
                  <a:pt x="137125" y="8561"/>
                </a:lnTo>
                <a:lnTo>
                  <a:pt x="137128" y="8561"/>
                </a:lnTo>
                <a:lnTo>
                  <a:pt x="107321" y="8561"/>
                </a:lnTo>
                <a:lnTo>
                  <a:pt x="105826" y="9513"/>
                </a:lnTo>
                <a:lnTo>
                  <a:pt x="104830" y="11101"/>
                </a:lnTo>
                <a:lnTo>
                  <a:pt x="104166" y="13111"/>
                </a:lnTo>
                <a:lnTo>
                  <a:pt x="102771" y="14452"/>
                </a:lnTo>
                <a:lnTo>
                  <a:pt x="100889" y="15346"/>
                </a:lnTo>
                <a:lnTo>
                  <a:pt x="96256" y="16339"/>
                </a:lnTo>
                <a:lnTo>
                  <a:pt x="91023" y="16780"/>
                </a:lnTo>
                <a:lnTo>
                  <a:pt x="88294" y="17850"/>
                </a:lnTo>
                <a:lnTo>
                  <a:pt x="82721" y="21580"/>
                </a:lnTo>
                <a:lnTo>
                  <a:pt x="77070" y="23872"/>
                </a:lnTo>
                <a:lnTo>
                  <a:pt x="74229" y="24483"/>
                </a:lnTo>
                <a:lnTo>
                  <a:pt x="68533" y="27702"/>
                </a:lnTo>
                <a:lnTo>
                  <a:pt x="65681" y="29894"/>
                </a:lnTo>
                <a:lnTo>
                  <a:pt x="63779" y="32308"/>
                </a:lnTo>
                <a:lnTo>
                  <a:pt x="62511" y="34870"/>
                </a:lnTo>
                <a:lnTo>
                  <a:pt x="61666" y="37530"/>
                </a:lnTo>
                <a:lnTo>
                  <a:pt x="59197" y="40256"/>
                </a:lnTo>
                <a:lnTo>
                  <a:pt x="55647" y="43026"/>
                </a:lnTo>
                <a:lnTo>
                  <a:pt x="51374" y="45825"/>
                </a:lnTo>
                <a:lnTo>
                  <a:pt x="47574" y="48643"/>
                </a:lnTo>
                <a:lnTo>
                  <a:pt x="44088" y="51475"/>
                </a:lnTo>
                <a:lnTo>
                  <a:pt x="40812" y="54316"/>
                </a:lnTo>
                <a:lnTo>
                  <a:pt x="38627" y="57161"/>
                </a:lnTo>
                <a:lnTo>
                  <a:pt x="36200" y="62863"/>
                </a:lnTo>
                <a:lnTo>
                  <a:pt x="34600" y="64765"/>
                </a:lnTo>
                <a:lnTo>
                  <a:pt x="32581" y="66033"/>
                </a:lnTo>
                <a:lnTo>
                  <a:pt x="30283" y="66878"/>
                </a:lnTo>
                <a:lnTo>
                  <a:pt x="25188" y="70357"/>
                </a:lnTo>
                <a:lnTo>
                  <a:pt x="22497" y="72618"/>
                </a:lnTo>
                <a:lnTo>
                  <a:pt x="20703" y="75078"/>
                </a:lnTo>
                <a:lnTo>
                  <a:pt x="17224" y="83091"/>
                </a:lnTo>
                <a:lnTo>
                  <a:pt x="11537" y="91498"/>
                </a:lnTo>
                <a:lnTo>
                  <a:pt x="9872" y="97174"/>
                </a:lnTo>
                <a:lnTo>
                  <a:pt x="8935" y="105725"/>
                </a:lnTo>
                <a:lnTo>
                  <a:pt x="7852" y="108579"/>
                </a:lnTo>
                <a:lnTo>
                  <a:pt x="2727" y="116195"/>
                </a:lnTo>
                <a:lnTo>
                  <a:pt x="1195" y="118311"/>
                </a:lnTo>
                <a:lnTo>
                  <a:pt x="513" y="121791"/>
                </a:lnTo>
                <a:lnTo>
                  <a:pt x="76" y="131786"/>
                </a:lnTo>
                <a:lnTo>
                  <a:pt x="0" y="140110"/>
                </a:lnTo>
                <a:lnTo>
                  <a:pt x="942" y="141980"/>
                </a:lnTo>
                <a:lnTo>
                  <a:pt x="2522" y="143227"/>
                </a:lnTo>
                <a:lnTo>
                  <a:pt x="7352" y="145228"/>
                </a:lnTo>
                <a:lnTo>
                  <a:pt x="7748" y="146345"/>
                </a:lnTo>
                <a:lnTo>
                  <a:pt x="8436" y="153058"/>
                </a:lnTo>
                <a:lnTo>
                  <a:pt x="9424" y="153470"/>
                </a:lnTo>
                <a:lnTo>
                  <a:pt x="13061" y="153927"/>
                </a:lnTo>
                <a:lnTo>
                  <a:pt x="17852" y="154131"/>
                </a:lnTo>
                <a:lnTo>
                  <a:pt x="25606" y="154271"/>
                </a:lnTo>
                <a:lnTo>
                  <a:pt x="37482" y="154290"/>
                </a:lnTo>
                <a:lnTo>
                  <a:pt x="40217" y="153339"/>
                </a:lnTo>
                <a:lnTo>
                  <a:pt x="45797" y="149741"/>
                </a:lnTo>
                <a:lnTo>
                  <a:pt x="51451" y="147508"/>
                </a:lnTo>
                <a:lnTo>
                  <a:pt x="54293" y="146912"/>
                </a:lnTo>
                <a:lnTo>
                  <a:pt x="59990" y="143710"/>
                </a:lnTo>
                <a:lnTo>
                  <a:pt x="65697" y="139112"/>
                </a:lnTo>
                <a:lnTo>
                  <a:pt x="71408" y="133893"/>
                </a:lnTo>
                <a:lnTo>
                  <a:pt x="79979" y="125600"/>
                </a:lnTo>
                <a:lnTo>
                  <a:pt x="105695" y="99998"/>
                </a:lnTo>
                <a:lnTo>
                  <a:pt x="107601" y="97141"/>
                </a:lnTo>
                <a:lnTo>
                  <a:pt x="111234" y="88570"/>
                </a:lnTo>
                <a:lnTo>
                  <a:pt x="115460" y="82855"/>
                </a:lnTo>
                <a:lnTo>
                  <a:pt x="120513" y="77141"/>
                </a:lnTo>
                <a:lnTo>
                  <a:pt x="123193" y="74283"/>
                </a:lnTo>
                <a:lnTo>
                  <a:pt x="124981" y="70473"/>
                </a:lnTo>
                <a:lnTo>
                  <a:pt x="126967" y="61160"/>
                </a:lnTo>
                <a:lnTo>
                  <a:pt x="130389" y="53211"/>
                </a:lnTo>
                <a:lnTo>
                  <a:pt x="134133" y="46502"/>
                </a:lnTo>
                <a:lnTo>
                  <a:pt x="135797" y="40346"/>
                </a:lnTo>
                <a:lnTo>
                  <a:pt x="136734" y="31525"/>
                </a:lnTo>
                <a:lnTo>
                  <a:pt x="137011" y="22879"/>
                </a:lnTo>
                <a:lnTo>
                  <a:pt x="137118" y="13087"/>
                </a:lnTo>
                <a:lnTo>
                  <a:pt x="137128" y="0"/>
                </a:lnTo>
                <a:lnTo>
                  <a:pt x="137128" y="4543"/>
                </a:lnTo>
                <a:lnTo>
                  <a:pt x="138081" y="6834"/>
                </a:lnTo>
                <a:lnTo>
                  <a:pt x="143913" y="14816"/>
                </a:lnTo>
                <a:lnTo>
                  <a:pt x="144509" y="15589"/>
                </a:lnTo>
                <a:lnTo>
                  <a:pt x="145347" y="25777"/>
                </a:lnTo>
                <a:lnTo>
                  <a:pt x="145544" y="33040"/>
                </a:lnTo>
                <a:lnTo>
                  <a:pt x="145680" y="49355"/>
                </a:lnTo>
                <a:lnTo>
                  <a:pt x="145691" y="58759"/>
                </a:lnTo>
                <a:lnTo>
                  <a:pt x="146647" y="63934"/>
                </a:lnTo>
                <a:lnTo>
                  <a:pt x="148237" y="69289"/>
                </a:lnTo>
                <a:lnTo>
                  <a:pt x="150249" y="74763"/>
                </a:lnTo>
                <a:lnTo>
                  <a:pt x="151590" y="80318"/>
                </a:lnTo>
                <a:lnTo>
                  <a:pt x="152485" y="85926"/>
                </a:lnTo>
                <a:lnTo>
                  <a:pt x="153081" y="91570"/>
                </a:lnTo>
                <a:lnTo>
                  <a:pt x="153478" y="97238"/>
                </a:lnTo>
                <a:lnTo>
                  <a:pt x="153743" y="102921"/>
                </a:lnTo>
                <a:lnTo>
                  <a:pt x="154037" y="114316"/>
                </a:lnTo>
                <a:lnTo>
                  <a:pt x="154242" y="142867"/>
                </a:lnTo>
                <a:lnTo>
                  <a:pt x="155205" y="148580"/>
                </a:lnTo>
                <a:lnTo>
                  <a:pt x="156799" y="154295"/>
                </a:lnTo>
                <a:lnTo>
                  <a:pt x="158814" y="160009"/>
                </a:lnTo>
                <a:lnTo>
                  <a:pt x="160159" y="165724"/>
                </a:lnTo>
                <a:lnTo>
                  <a:pt x="161054" y="171439"/>
                </a:lnTo>
                <a:lnTo>
                  <a:pt x="161651" y="177153"/>
                </a:lnTo>
                <a:lnTo>
                  <a:pt x="162049" y="183821"/>
                </a:lnTo>
                <a:lnTo>
                  <a:pt x="162492" y="198849"/>
                </a:lnTo>
                <a:lnTo>
                  <a:pt x="162815" y="236807"/>
                </a:lnTo>
                <a:lnTo>
                  <a:pt x="163778" y="242640"/>
                </a:lnTo>
                <a:lnTo>
                  <a:pt x="165371" y="248434"/>
                </a:lnTo>
                <a:lnTo>
                  <a:pt x="167387" y="254201"/>
                </a:lnTo>
                <a:lnTo>
                  <a:pt x="169626" y="263149"/>
                </a:lnTo>
                <a:lnTo>
                  <a:pt x="170248" y="2657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6980872" y="3454717"/>
            <a:ext cx="50292" cy="162879"/>
          </a:xfrm>
          <a:custGeom>
            <a:avLst/>
            <a:gdLst/>
            <a:ahLst/>
            <a:cxnLst/>
            <a:rect l="0" t="0" r="0" b="0"/>
            <a:pathLst>
              <a:path w="50292" h="162879">
                <a:moveTo>
                  <a:pt x="0" y="0"/>
                </a:moveTo>
                <a:lnTo>
                  <a:pt x="0" y="15601"/>
                </a:lnTo>
                <a:lnTo>
                  <a:pt x="953" y="17068"/>
                </a:lnTo>
                <a:lnTo>
                  <a:pt x="2540" y="18999"/>
                </a:lnTo>
                <a:lnTo>
                  <a:pt x="4551" y="21238"/>
                </a:lnTo>
                <a:lnTo>
                  <a:pt x="5892" y="23684"/>
                </a:lnTo>
                <a:lnTo>
                  <a:pt x="7381" y="28941"/>
                </a:lnTo>
                <a:lnTo>
                  <a:pt x="8731" y="31677"/>
                </a:lnTo>
                <a:lnTo>
                  <a:pt x="10583" y="34453"/>
                </a:lnTo>
                <a:lnTo>
                  <a:pt x="12771" y="37256"/>
                </a:lnTo>
                <a:lnTo>
                  <a:pt x="14229" y="40077"/>
                </a:lnTo>
                <a:lnTo>
                  <a:pt x="15201" y="42911"/>
                </a:lnTo>
                <a:lnTo>
                  <a:pt x="15849" y="45752"/>
                </a:lnTo>
                <a:lnTo>
                  <a:pt x="16281" y="49552"/>
                </a:lnTo>
                <a:lnTo>
                  <a:pt x="16569" y="53989"/>
                </a:lnTo>
                <a:lnTo>
                  <a:pt x="16761" y="58853"/>
                </a:lnTo>
                <a:lnTo>
                  <a:pt x="17841" y="64000"/>
                </a:lnTo>
                <a:lnTo>
                  <a:pt x="19515" y="69337"/>
                </a:lnTo>
                <a:lnTo>
                  <a:pt x="21582" y="74800"/>
                </a:lnTo>
                <a:lnTo>
                  <a:pt x="23913" y="80347"/>
                </a:lnTo>
                <a:lnTo>
                  <a:pt x="26420" y="85949"/>
                </a:lnTo>
                <a:lnTo>
                  <a:pt x="29043" y="91590"/>
                </a:lnTo>
                <a:lnTo>
                  <a:pt x="30793" y="96302"/>
                </a:lnTo>
                <a:lnTo>
                  <a:pt x="31958" y="100397"/>
                </a:lnTo>
                <a:lnTo>
                  <a:pt x="32736" y="104078"/>
                </a:lnTo>
                <a:lnTo>
                  <a:pt x="34206" y="108438"/>
                </a:lnTo>
                <a:lnTo>
                  <a:pt x="36139" y="113250"/>
                </a:lnTo>
                <a:lnTo>
                  <a:pt x="38380" y="118362"/>
                </a:lnTo>
                <a:lnTo>
                  <a:pt x="39874" y="123676"/>
                </a:lnTo>
                <a:lnTo>
                  <a:pt x="40870" y="129123"/>
                </a:lnTo>
                <a:lnTo>
                  <a:pt x="41534" y="134660"/>
                </a:lnTo>
                <a:lnTo>
                  <a:pt x="42930" y="139303"/>
                </a:lnTo>
                <a:lnTo>
                  <a:pt x="44812" y="143351"/>
                </a:lnTo>
                <a:lnTo>
                  <a:pt x="47020" y="147003"/>
                </a:lnTo>
                <a:lnTo>
                  <a:pt x="48491" y="151342"/>
                </a:lnTo>
                <a:lnTo>
                  <a:pt x="49473" y="156140"/>
                </a:lnTo>
                <a:lnTo>
                  <a:pt x="50126" y="161243"/>
                </a:lnTo>
                <a:lnTo>
                  <a:pt x="50291" y="16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7083742" y="3454717"/>
            <a:ext cx="48310" cy="166003"/>
          </a:xfrm>
          <a:custGeom>
            <a:avLst/>
            <a:gdLst/>
            <a:ahLst/>
            <a:cxnLst/>
            <a:rect l="0" t="0" r="0" b="0"/>
            <a:pathLst>
              <a:path w="48310" h="16600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778" y="15181"/>
                </a:lnTo>
                <a:lnTo>
                  <a:pt x="8220" y="20400"/>
                </a:lnTo>
                <a:lnTo>
                  <a:pt x="8416" y="25894"/>
                </a:lnTo>
                <a:lnTo>
                  <a:pt x="8468" y="28693"/>
                </a:lnTo>
                <a:lnTo>
                  <a:pt x="9456" y="32463"/>
                </a:lnTo>
                <a:lnTo>
                  <a:pt x="11066" y="36883"/>
                </a:lnTo>
                <a:lnTo>
                  <a:pt x="13093" y="41733"/>
                </a:lnTo>
                <a:lnTo>
                  <a:pt x="14444" y="45920"/>
                </a:lnTo>
                <a:lnTo>
                  <a:pt x="15945" y="53111"/>
                </a:lnTo>
                <a:lnTo>
                  <a:pt x="17297" y="57315"/>
                </a:lnTo>
                <a:lnTo>
                  <a:pt x="19152" y="62023"/>
                </a:lnTo>
                <a:lnTo>
                  <a:pt x="21340" y="67066"/>
                </a:lnTo>
                <a:lnTo>
                  <a:pt x="22800" y="72333"/>
                </a:lnTo>
                <a:lnTo>
                  <a:pt x="23773" y="77749"/>
                </a:lnTo>
                <a:lnTo>
                  <a:pt x="24421" y="83266"/>
                </a:lnTo>
                <a:lnTo>
                  <a:pt x="25806" y="88848"/>
                </a:lnTo>
                <a:lnTo>
                  <a:pt x="27681" y="94475"/>
                </a:lnTo>
                <a:lnTo>
                  <a:pt x="29884" y="100131"/>
                </a:lnTo>
                <a:lnTo>
                  <a:pt x="32305" y="105806"/>
                </a:lnTo>
                <a:lnTo>
                  <a:pt x="37535" y="117192"/>
                </a:lnTo>
                <a:lnTo>
                  <a:pt x="39311" y="122896"/>
                </a:lnTo>
                <a:lnTo>
                  <a:pt x="40495" y="128603"/>
                </a:lnTo>
                <a:lnTo>
                  <a:pt x="41285" y="134313"/>
                </a:lnTo>
                <a:lnTo>
                  <a:pt x="41810" y="140024"/>
                </a:lnTo>
                <a:lnTo>
                  <a:pt x="42161" y="145737"/>
                </a:lnTo>
                <a:lnTo>
                  <a:pt x="42395" y="151451"/>
                </a:lnTo>
                <a:lnTo>
                  <a:pt x="43503" y="156212"/>
                </a:lnTo>
                <a:lnTo>
                  <a:pt x="45195" y="160339"/>
                </a:lnTo>
                <a:lnTo>
                  <a:pt x="47275" y="164043"/>
                </a:lnTo>
                <a:lnTo>
                  <a:pt x="48309" y="1660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6903719" y="3412003"/>
            <a:ext cx="325757" cy="111295"/>
          </a:xfrm>
          <a:custGeom>
            <a:avLst/>
            <a:gdLst/>
            <a:ahLst/>
            <a:cxnLst/>
            <a:rect l="0" t="0" r="0" b="0"/>
            <a:pathLst>
              <a:path w="325757" h="111295">
                <a:moveTo>
                  <a:pt x="0" y="111294"/>
                </a:moveTo>
                <a:lnTo>
                  <a:pt x="0" y="89982"/>
                </a:lnTo>
                <a:lnTo>
                  <a:pt x="954" y="87561"/>
                </a:lnTo>
                <a:lnTo>
                  <a:pt x="2541" y="84995"/>
                </a:lnTo>
                <a:lnTo>
                  <a:pt x="4552" y="82331"/>
                </a:lnTo>
                <a:lnTo>
                  <a:pt x="6845" y="78650"/>
                </a:lnTo>
                <a:lnTo>
                  <a:pt x="9326" y="74292"/>
                </a:lnTo>
                <a:lnTo>
                  <a:pt x="11932" y="69481"/>
                </a:lnTo>
                <a:lnTo>
                  <a:pt x="14623" y="65321"/>
                </a:lnTo>
                <a:lnTo>
                  <a:pt x="17368" y="61595"/>
                </a:lnTo>
                <a:lnTo>
                  <a:pt x="20152" y="58159"/>
                </a:lnTo>
                <a:lnTo>
                  <a:pt x="23913" y="54916"/>
                </a:lnTo>
                <a:lnTo>
                  <a:pt x="28324" y="51801"/>
                </a:lnTo>
                <a:lnTo>
                  <a:pt x="33171" y="48772"/>
                </a:lnTo>
                <a:lnTo>
                  <a:pt x="38306" y="45800"/>
                </a:lnTo>
                <a:lnTo>
                  <a:pt x="49093" y="39958"/>
                </a:lnTo>
                <a:lnTo>
                  <a:pt x="65875" y="31314"/>
                </a:lnTo>
                <a:lnTo>
                  <a:pt x="72492" y="28447"/>
                </a:lnTo>
                <a:lnTo>
                  <a:pt x="79760" y="25582"/>
                </a:lnTo>
                <a:lnTo>
                  <a:pt x="95457" y="19860"/>
                </a:lnTo>
                <a:lnTo>
                  <a:pt x="137314" y="5567"/>
                </a:lnTo>
                <a:lnTo>
                  <a:pt x="146787" y="3662"/>
                </a:lnTo>
                <a:lnTo>
                  <a:pt x="156913" y="2392"/>
                </a:lnTo>
                <a:lnTo>
                  <a:pt x="167474" y="1545"/>
                </a:lnTo>
                <a:lnTo>
                  <a:pt x="176420" y="981"/>
                </a:lnTo>
                <a:lnTo>
                  <a:pt x="191439" y="353"/>
                </a:lnTo>
                <a:lnTo>
                  <a:pt x="215156" y="0"/>
                </a:lnTo>
                <a:lnTo>
                  <a:pt x="222494" y="903"/>
                </a:lnTo>
                <a:lnTo>
                  <a:pt x="229293" y="2458"/>
                </a:lnTo>
                <a:lnTo>
                  <a:pt x="235730" y="4446"/>
                </a:lnTo>
                <a:lnTo>
                  <a:pt x="241926" y="5772"/>
                </a:lnTo>
                <a:lnTo>
                  <a:pt x="247962" y="6656"/>
                </a:lnTo>
                <a:lnTo>
                  <a:pt x="253890" y="7246"/>
                </a:lnTo>
                <a:lnTo>
                  <a:pt x="259748" y="8591"/>
                </a:lnTo>
                <a:lnTo>
                  <a:pt x="265558" y="10440"/>
                </a:lnTo>
                <a:lnTo>
                  <a:pt x="271336" y="12626"/>
                </a:lnTo>
                <a:lnTo>
                  <a:pt x="280297" y="15054"/>
                </a:lnTo>
                <a:lnTo>
                  <a:pt x="287455" y="16133"/>
                </a:lnTo>
                <a:lnTo>
                  <a:pt x="293810" y="16613"/>
                </a:lnTo>
                <a:lnTo>
                  <a:pt x="296839" y="17693"/>
                </a:lnTo>
                <a:lnTo>
                  <a:pt x="299811" y="19366"/>
                </a:lnTo>
                <a:lnTo>
                  <a:pt x="302744" y="21434"/>
                </a:lnTo>
                <a:lnTo>
                  <a:pt x="305651" y="23765"/>
                </a:lnTo>
                <a:lnTo>
                  <a:pt x="308543" y="26271"/>
                </a:lnTo>
                <a:lnTo>
                  <a:pt x="311423" y="28895"/>
                </a:lnTo>
                <a:lnTo>
                  <a:pt x="314295" y="30644"/>
                </a:lnTo>
                <a:lnTo>
                  <a:pt x="323209" y="33451"/>
                </a:lnTo>
                <a:lnTo>
                  <a:pt x="325756" y="34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7426652" y="3480435"/>
            <a:ext cx="51385" cy="42476"/>
          </a:xfrm>
          <a:custGeom>
            <a:avLst/>
            <a:gdLst/>
            <a:ahLst/>
            <a:cxnLst/>
            <a:rect l="0" t="0" r="0" b="0"/>
            <a:pathLst>
              <a:path w="51385" h="42476">
                <a:moveTo>
                  <a:pt x="17135" y="0"/>
                </a:moveTo>
                <a:lnTo>
                  <a:pt x="49847" y="0"/>
                </a:lnTo>
                <a:lnTo>
                  <a:pt x="50373" y="952"/>
                </a:lnTo>
                <a:lnTo>
                  <a:pt x="50724" y="2540"/>
                </a:lnTo>
                <a:lnTo>
                  <a:pt x="51287" y="7380"/>
                </a:lnTo>
                <a:lnTo>
                  <a:pt x="51333" y="8730"/>
                </a:lnTo>
                <a:lnTo>
                  <a:pt x="51384" y="12770"/>
                </a:lnTo>
                <a:lnTo>
                  <a:pt x="50445" y="14228"/>
                </a:lnTo>
                <a:lnTo>
                  <a:pt x="48867" y="15200"/>
                </a:lnTo>
                <a:lnTo>
                  <a:pt x="46863" y="15848"/>
                </a:lnTo>
                <a:lnTo>
                  <a:pt x="44574" y="17233"/>
                </a:lnTo>
                <a:lnTo>
                  <a:pt x="42095" y="19109"/>
                </a:lnTo>
                <a:lnTo>
                  <a:pt x="39489" y="21311"/>
                </a:lnTo>
                <a:lnTo>
                  <a:pt x="36801" y="23732"/>
                </a:lnTo>
                <a:lnTo>
                  <a:pt x="31273" y="28962"/>
                </a:lnTo>
                <a:lnTo>
                  <a:pt x="28465" y="30738"/>
                </a:lnTo>
                <a:lnTo>
                  <a:pt x="25641" y="31922"/>
                </a:lnTo>
                <a:lnTo>
                  <a:pt x="22806" y="32711"/>
                </a:lnTo>
                <a:lnTo>
                  <a:pt x="19963" y="33237"/>
                </a:lnTo>
                <a:lnTo>
                  <a:pt x="17116" y="33588"/>
                </a:lnTo>
                <a:lnTo>
                  <a:pt x="10252" y="34151"/>
                </a:lnTo>
                <a:lnTo>
                  <a:pt x="8737" y="34197"/>
                </a:lnTo>
                <a:lnTo>
                  <a:pt x="1330" y="34277"/>
                </a:lnTo>
                <a:lnTo>
                  <a:pt x="884" y="33329"/>
                </a:lnTo>
                <a:lnTo>
                  <a:pt x="586" y="31744"/>
                </a:lnTo>
                <a:lnTo>
                  <a:pt x="108" y="26908"/>
                </a:lnTo>
                <a:lnTo>
                  <a:pt x="69" y="25558"/>
                </a:lnTo>
                <a:lnTo>
                  <a:pt x="0" y="18441"/>
                </a:lnTo>
                <a:lnTo>
                  <a:pt x="950" y="17056"/>
                </a:lnTo>
                <a:lnTo>
                  <a:pt x="2535" y="15181"/>
                </a:lnTo>
                <a:lnTo>
                  <a:pt x="7372" y="9877"/>
                </a:lnTo>
                <a:lnTo>
                  <a:pt x="8722" y="9443"/>
                </a:lnTo>
                <a:lnTo>
                  <a:pt x="10573" y="9152"/>
                </a:lnTo>
                <a:lnTo>
                  <a:pt x="12761" y="8959"/>
                </a:lnTo>
                <a:lnTo>
                  <a:pt x="15172" y="8830"/>
                </a:lnTo>
                <a:lnTo>
                  <a:pt x="24132" y="8606"/>
                </a:lnTo>
                <a:lnTo>
                  <a:pt x="25610" y="9547"/>
                </a:lnTo>
                <a:lnTo>
                  <a:pt x="27548" y="11127"/>
                </a:lnTo>
                <a:lnTo>
                  <a:pt x="32950" y="15956"/>
                </a:lnTo>
                <a:lnTo>
                  <a:pt x="34346" y="16352"/>
                </a:lnTo>
                <a:lnTo>
                  <a:pt x="36229" y="16617"/>
                </a:lnTo>
                <a:lnTo>
                  <a:pt x="38437" y="16793"/>
                </a:lnTo>
                <a:lnTo>
                  <a:pt x="38956" y="17862"/>
                </a:lnTo>
                <a:lnTo>
                  <a:pt x="38350" y="19528"/>
                </a:lnTo>
                <a:lnTo>
                  <a:pt x="35084" y="24494"/>
                </a:lnTo>
                <a:lnTo>
                  <a:pt x="33863" y="25855"/>
                </a:lnTo>
                <a:lnTo>
                  <a:pt x="26969" y="32991"/>
                </a:lnTo>
                <a:lnTo>
                  <a:pt x="18437" y="41556"/>
                </a:lnTo>
                <a:lnTo>
                  <a:pt x="17051" y="41992"/>
                </a:lnTo>
                <a:lnTo>
                  <a:pt x="15174" y="42282"/>
                </a:lnTo>
                <a:lnTo>
                  <a:pt x="12970" y="42475"/>
                </a:lnTo>
                <a:lnTo>
                  <a:pt x="11501" y="41652"/>
                </a:lnTo>
                <a:lnTo>
                  <a:pt x="10521" y="40150"/>
                </a:lnTo>
                <a:lnTo>
                  <a:pt x="8677" y="34633"/>
                </a:lnTo>
                <a:lnTo>
                  <a:pt x="8639" y="33566"/>
                </a:lnTo>
                <a:lnTo>
                  <a:pt x="8563" y="25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7598092" y="3352203"/>
            <a:ext cx="152601" cy="171054"/>
          </a:xfrm>
          <a:custGeom>
            <a:avLst/>
            <a:gdLst/>
            <a:ahLst/>
            <a:cxnLst/>
            <a:rect l="0" t="0" r="0" b="0"/>
            <a:pathLst>
              <a:path w="152601" h="171054">
                <a:moveTo>
                  <a:pt x="0" y="16789"/>
                </a:moveTo>
                <a:lnTo>
                  <a:pt x="4551" y="12238"/>
                </a:lnTo>
                <a:lnTo>
                  <a:pt x="6844" y="10897"/>
                </a:lnTo>
                <a:lnTo>
                  <a:pt x="9325" y="10004"/>
                </a:lnTo>
                <a:lnTo>
                  <a:pt x="15600" y="8570"/>
                </a:lnTo>
                <a:lnTo>
                  <a:pt x="18020" y="8452"/>
                </a:lnTo>
                <a:lnTo>
                  <a:pt x="25789" y="8321"/>
                </a:lnTo>
                <a:lnTo>
                  <a:pt x="30528" y="7334"/>
                </a:lnTo>
                <a:lnTo>
                  <a:pt x="35592" y="5723"/>
                </a:lnTo>
                <a:lnTo>
                  <a:pt x="40873" y="3697"/>
                </a:lnTo>
                <a:lnTo>
                  <a:pt x="45346" y="2346"/>
                </a:lnTo>
                <a:lnTo>
                  <a:pt x="49281" y="1445"/>
                </a:lnTo>
                <a:lnTo>
                  <a:pt x="52857" y="845"/>
                </a:lnTo>
                <a:lnTo>
                  <a:pt x="57145" y="445"/>
                </a:lnTo>
                <a:lnTo>
                  <a:pt x="61910" y="178"/>
                </a:lnTo>
                <a:lnTo>
                  <a:pt x="66991" y="0"/>
                </a:lnTo>
                <a:lnTo>
                  <a:pt x="71331" y="834"/>
                </a:lnTo>
                <a:lnTo>
                  <a:pt x="75176" y="2343"/>
                </a:lnTo>
                <a:lnTo>
                  <a:pt x="78692" y="4301"/>
                </a:lnTo>
                <a:lnTo>
                  <a:pt x="81989" y="5605"/>
                </a:lnTo>
                <a:lnTo>
                  <a:pt x="85139" y="6476"/>
                </a:lnTo>
                <a:lnTo>
                  <a:pt x="88192" y="7056"/>
                </a:lnTo>
                <a:lnTo>
                  <a:pt x="91180" y="8396"/>
                </a:lnTo>
                <a:lnTo>
                  <a:pt x="94124" y="10241"/>
                </a:lnTo>
                <a:lnTo>
                  <a:pt x="97039" y="12424"/>
                </a:lnTo>
                <a:lnTo>
                  <a:pt x="98983" y="14831"/>
                </a:lnTo>
                <a:lnTo>
                  <a:pt x="100279" y="17389"/>
                </a:lnTo>
                <a:lnTo>
                  <a:pt x="101142" y="20046"/>
                </a:lnTo>
                <a:lnTo>
                  <a:pt x="101718" y="22771"/>
                </a:lnTo>
                <a:lnTo>
                  <a:pt x="102103" y="25539"/>
                </a:lnTo>
                <a:lnTo>
                  <a:pt x="102358" y="28338"/>
                </a:lnTo>
                <a:lnTo>
                  <a:pt x="102529" y="31155"/>
                </a:lnTo>
                <a:lnTo>
                  <a:pt x="102719" y="36827"/>
                </a:lnTo>
                <a:lnTo>
                  <a:pt x="101817" y="39672"/>
                </a:lnTo>
                <a:lnTo>
                  <a:pt x="100263" y="42522"/>
                </a:lnTo>
                <a:lnTo>
                  <a:pt x="98275" y="45374"/>
                </a:lnTo>
                <a:lnTo>
                  <a:pt x="95043" y="49181"/>
                </a:lnTo>
                <a:lnTo>
                  <a:pt x="90985" y="53624"/>
                </a:lnTo>
                <a:lnTo>
                  <a:pt x="78711" y="66438"/>
                </a:lnTo>
                <a:lnTo>
                  <a:pt x="75334" y="69891"/>
                </a:lnTo>
                <a:lnTo>
                  <a:pt x="71178" y="73145"/>
                </a:lnTo>
                <a:lnTo>
                  <a:pt x="66502" y="76267"/>
                </a:lnTo>
                <a:lnTo>
                  <a:pt x="61480" y="79301"/>
                </a:lnTo>
                <a:lnTo>
                  <a:pt x="57179" y="82276"/>
                </a:lnTo>
                <a:lnTo>
                  <a:pt x="53359" y="85212"/>
                </a:lnTo>
                <a:lnTo>
                  <a:pt x="49861" y="88122"/>
                </a:lnTo>
                <a:lnTo>
                  <a:pt x="45623" y="90062"/>
                </a:lnTo>
                <a:lnTo>
                  <a:pt x="40893" y="91355"/>
                </a:lnTo>
                <a:lnTo>
                  <a:pt x="35834" y="92217"/>
                </a:lnTo>
                <a:lnTo>
                  <a:pt x="31509" y="93745"/>
                </a:lnTo>
                <a:lnTo>
                  <a:pt x="27674" y="95715"/>
                </a:lnTo>
                <a:lnTo>
                  <a:pt x="19225" y="101171"/>
                </a:lnTo>
                <a:lnTo>
                  <a:pt x="15530" y="101917"/>
                </a:lnTo>
                <a:lnTo>
                  <a:pt x="8980" y="102479"/>
                </a:lnTo>
                <a:lnTo>
                  <a:pt x="8694" y="97953"/>
                </a:lnTo>
                <a:lnTo>
                  <a:pt x="9606" y="96616"/>
                </a:lnTo>
                <a:lnTo>
                  <a:pt x="11166" y="95724"/>
                </a:lnTo>
                <a:lnTo>
                  <a:pt x="15964" y="94294"/>
                </a:lnTo>
                <a:lnTo>
                  <a:pt x="19160" y="94098"/>
                </a:lnTo>
                <a:lnTo>
                  <a:pt x="21346" y="94046"/>
                </a:lnTo>
                <a:lnTo>
                  <a:pt x="24708" y="93059"/>
                </a:lnTo>
                <a:lnTo>
                  <a:pt x="28855" y="91448"/>
                </a:lnTo>
                <a:lnTo>
                  <a:pt x="33524" y="89422"/>
                </a:lnTo>
                <a:lnTo>
                  <a:pt x="37589" y="88071"/>
                </a:lnTo>
                <a:lnTo>
                  <a:pt x="41252" y="87170"/>
                </a:lnTo>
                <a:lnTo>
                  <a:pt x="44646" y="86570"/>
                </a:lnTo>
                <a:lnTo>
                  <a:pt x="48814" y="86170"/>
                </a:lnTo>
                <a:lnTo>
                  <a:pt x="53498" y="85903"/>
                </a:lnTo>
                <a:lnTo>
                  <a:pt x="63782" y="85606"/>
                </a:lnTo>
                <a:lnTo>
                  <a:pt x="91561" y="85401"/>
                </a:lnTo>
                <a:lnTo>
                  <a:pt x="97236" y="86342"/>
                </a:lnTo>
                <a:lnTo>
                  <a:pt x="102924" y="87923"/>
                </a:lnTo>
                <a:lnTo>
                  <a:pt x="108622" y="89929"/>
                </a:lnTo>
                <a:lnTo>
                  <a:pt x="113372" y="92219"/>
                </a:lnTo>
                <a:lnTo>
                  <a:pt x="117491" y="94699"/>
                </a:lnTo>
                <a:lnTo>
                  <a:pt x="121190" y="97303"/>
                </a:lnTo>
                <a:lnTo>
                  <a:pt x="124608" y="99040"/>
                </a:lnTo>
                <a:lnTo>
                  <a:pt x="127840" y="100198"/>
                </a:lnTo>
                <a:lnTo>
                  <a:pt x="130947" y="100970"/>
                </a:lnTo>
                <a:lnTo>
                  <a:pt x="133970" y="102438"/>
                </a:lnTo>
                <a:lnTo>
                  <a:pt x="136938" y="104368"/>
                </a:lnTo>
                <a:lnTo>
                  <a:pt x="139870" y="106607"/>
                </a:lnTo>
                <a:lnTo>
                  <a:pt x="142777" y="109053"/>
                </a:lnTo>
                <a:lnTo>
                  <a:pt x="145667" y="111636"/>
                </a:lnTo>
                <a:lnTo>
                  <a:pt x="148546" y="114310"/>
                </a:lnTo>
                <a:lnTo>
                  <a:pt x="150466" y="117046"/>
                </a:lnTo>
                <a:lnTo>
                  <a:pt x="151746" y="119822"/>
                </a:lnTo>
                <a:lnTo>
                  <a:pt x="152600" y="122625"/>
                </a:lnTo>
                <a:lnTo>
                  <a:pt x="152215" y="125447"/>
                </a:lnTo>
                <a:lnTo>
                  <a:pt x="151007" y="128280"/>
                </a:lnTo>
                <a:lnTo>
                  <a:pt x="149249" y="131121"/>
                </a:lnTo>
                <a:lnTo>
                  <a:pt x="147125" y="133968"/>
                </a:lnTo>
                <a:lnTo>
                  <a:pt x="144755" y="136818"/>
                </a:lnTo>
                <a:lnTo>
                  <a:pt x="142223" y="139671"/>
                </a:lnTo>
                <a:lnTo>
                  <a:pt x="136871" y="145381"/>
                </a:lnTo>
                <a:lnTo>
                  <a:pt x="134110" y="148237"/>
                </a:lnTo>
                <a:lnTo>
                  <a:pt x="131316" y="150141"/>
                </a:lnTo>
                <a:lnTo>
                  <a:pt x="128502" y="151411"/>
                </a:lnTo>
                <a:lnTo>
                  <a:pt x="125673" y="152257"/>
                </a:lnTo>
                <a:lnTo>
                  <a:pt x="121882" y="153773"/>
                </a:lnTo>
                <a:lnTo>
                  <a:pt x="117450" y="155737"/>
                </a:lnTo>
                <a:lnTo>
                  <a:pt x="112590" y="157999"/>
                </a:lnTo>
                <a:lnTo>
                  <a:pt x="108398" y="160459"/>
                </a:lnTo>
                <a:lnTo>
                  <a:pt x="104650" y="163051"/>
                </a:lnTo>
                <a:lnTo>
                  <a:pt x="101200" y="165732"/>
                </a:lnTo>
                <a:lnTo>
                  <a:pt x="96994" y="167519"/>
                </a:lnTo>
                <a:lnTo>
                  <a:pt x="92285" y="168711"/>
                </a:lnTo>
                <a:lnTo>
                  <a:pt x="87241" y="169505"/>
                </a:lnTo>
                <a:lnTo>
                  <a:pt x="81974" y="170035"/>
                </a:lnTo>
                <a:lnTo>
                  <a:pt x="76557" y="170388"/>
                </a:lnTo>
                <a:lnTo>
                  <a:pt x="66410" y="170780"/>
                </a:lnTo>
                <a:lnTo>
                  <a:pt x="55343" y="171001"/>
                </a:lnTo>
                <a:lnTo>
                  <a:pt x="49045" y="171053"/>
                </a:lnTo>
                <a:lnTo>
                  <a:pt x="46031" y="170114"/>
                </a:lnTo>
                <a:lnTo>
                  <a:pt x="43071" y="168536"/>
                </a:lnTo>
                <a:lnTo>
                  <a:pt x="40144" y="166531"/>
                </a:lnTo>
                <a:lnTo>
                  <a:pt x="37240" y="165195"/>
                </a:lnTo>
                <a:lnTo>
                  <a:pt x="34352" y="164304"/>
                </a:lnTo>
                <a:lnTo>
                  <a:pt x="31474" y="163709"/>
                </a:lnTo>
                <a:lnTo>
                  <a:pt x="28602" y="162361"/>
                </a:lnTo>
                <a:lnTo>
                  <a:pt x="25736" y="160510"/>
                </a:lnTo>
                <a:lnTo>
                  <a:pt x="18843" y="155245"/>
                </a:lnTo>
                <a:lnTo>
                  <a:pt x="18277" y="153861"/>
                </a:lnTo>
                <a:lnTo>
                  <a:pt x="17648" y="149782"/>
                </a:lnTo>
                <a:lnTo>
                  <a:pt x="17145" y="14537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7443787" y="3593101"/>
            <a:ext cx="385764" cy="33067"/>
          </a:xfrm>
          <a:custGeom>
            <a:avLst/>
            <a:gdLst/>
            <a:ahLst/>
            <a:cxnLst/>
            <a:rect l="0" t="0" r="0" b="0"/>
            <a:pathLst>
              <a:path w="385764" h="33067">
                <a:moveTo>
                  <a:pt x="0" y="33066"/>
                </a:moveTo>
                <a:lnTo>
                  <a:pt x="20151" y="33066"/>
                </a:lnTo>
                <a:lnTo>
                  <a:pt x="23912" y="32114"/>
                </a:lnTo>
                <a:lnTo>
                  <a:pt x="28324" y="30526"/>
                </a:lnTo>
                <a:lnTo>
                  <a:pt x="33170" y="28515"/>
                </a:lnTo>
                <a:lnTo>
                  <a:pt x="38305" y="27174"/>
                </a:lnTo>
                <a:lnTo>
                  <a:pt x="43635" y="26281"/>
                </a:lnTo>
                <a:lnTo>
                  <a:pt x="54635" y="25288"/>
                </a:lnTo>
                <a:lnTo>
                  <a:pt x="65875" y="24847"/>
                </a:lnTo>
                <a:lnTo>
                  <a:pt x="72492" y="23777"/>
                </a:lnTo>
                <a:lnTo>
                  <a:pt x="79760" y="22110"/>
                </a:lnTo>
                <a:lnTo>
                  <a:pt x="87464" y="20047"/>
                </a:lnTo>
                <a:lnTo>
                  <a:pt x="95457" y="18672"/>
                </a:lnTo>
                <a:lnTo>
                  <a:pt x="103643" y="17755"/>
                </a:lnTo>
                <a:lnTo>
                  <a:pt x="111958" y="17144"/>
                </a:lnTo>
                <a:lnTo>
                  <a:pt x="120359" y="16736"/>
                </a:lnTo>
                <a:lnTo>
                  <a:pt x="137313" y="16283"/>
                </a:lnTo>
                <a:lnTo>
                  <a:pt x="145834" y="15210"/>
                </a:lnTo>
                <a:lnTo>
                  <a:pt x="154373" y="13542"/>
                </a:lnTo>
                <a:lnTo>
                  <a:pt x="162923" y="11478"/>
                </a:lnTo>
                <a:lnTo>
                  <a:pt x="171480" y="10101"/>
                </a:lnTo>
                <a:lnTo>
                  <a:pt x="180043" y="9184"/>
                </a:lnTo>
                <a:lnTo>
                  <a:pt x="188609" y="8572"/>
                </a:lnTo>
                <a:lnTo>
                  <a:pt x="197177" y="8164"/>
                </a:lnTo>
                <a:lnTo>
                  <a:pt x="214316" y="7711"/>
                </a:lnTo>
                <a:lnTo>
                  <a:pt x="222888" y="6638"/>
                </a:lnTo>
                <a:lnTo>
                  <a:pt x="231460" y="4970"/>
                </a:lnTo>
                <a:lnTo>
                  <a:pt x="240031" y="2905"/>
                </a:lnTo>
                <a:lnTo>
                  <a:pt x="248603" y="1529"/>
                </a:lnTo>
                <a:lnTo>
                  <a:pt x="257176" y="611"/>
                </a:lnTo>
                <a:lnTo>
                  <a:pt x="265748" y="0"/>
                </a:lnTo>
                <a:lnTo>
                  <a:pt x="274320" y="544"/>
                </a:lnTo>
                <a:lnTo>
                  <a:pt x="282893" y="1860"/>
                </a:lnTo>
                <a:lnTo>
                  <a:pt x="291465" y="3689"/>
                </a:lnTo>
                <a:lnTo>
                  <a:pt x="299086" y="4909"/>
                </a:lnTo>
                <a:lnTo>
                  <a:pt x="306070" y="5722"/>
                </a:lnTo>
                <a:lnTo>
                  <a:pt x="312631" y="6264"/>
                </a:lnTo>
                <a:lnTo>
                  <a:pt x="318912" y="6626"/>
                </a:lnTo>
                <a:lnTo>
                  <a:pt x="330968" y="7027"/>
                </a:lnTo>
                <a:lnTo>
                  <a:pt x="357439" y="7306"/>
                </a:lnTo>
                <a:lnTo>
                  <a:pt x="361166" y="7320"/>
                </a:lnTo>
                <a:lnTo>
                  <a:pt x="364602" y="8282"/>
                </a:lnTo>
                <a:lnTo>
                  <a:pt x="367845" y="9876"/>
                </a:lnTo>
                <a:lnTo>
                  <a:pt x="370960" y="11891"/>
                </a:lnTo>
                <a:lnTo>
                  <a:pt x="373990" y="13234"/>
                </a:lnTo>
                <a:lnTo>
                  <a:pt x="376961" y="14130"/>
                </a:lnTo>
                <a:lnTo>
                  <a:pt x="385763" y="1592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7529513" y="3660457"/>
            <a:ext cx="180022" cy="85725"/>
          </a:xfrm>
          <a:custGeom>
            <a:avLst/>
            <a:gdLst/>
            <a:ahLst/>
            <a:cxnLst/>
            <a:rect l="0" t="0" r="0" b="0"/>
            <a:pathLst>
              <a:path w="180022" h="85725">
                <a:moveTo>
                  <a:pt x="8571" y="0"/>
                </a:moveTo>
                <a:lnTo>
                  <a:pt x="8571" y="4551"/>
                </a:lnTo>
                <a:lnTo>
                  <a:pt x="9524" y="5892"/>
                </a:lnTo>
                <a:lnTo>
                  <a:pt x="11112" y="6785"/>
                </a:lnTo>
                <a:lnTo>
                  <a:pt x="15952" y="8220"/>
                </a:lnTo>
                <a:lnTo>
                  <a:pt x="16350" y="9290"/>
                </a:lnTo>
                <a:lnTo>
                  <a:pt x="16614" y="10956"/>
                </a:lnTo>
                <a:lnTo>
                  <a:pt x="17039" y="15922"/>
                </a:lnTo>
                <a:lnTo>
                  <a:pt x="17097" y="19142"/>
                </a:lnTo>
                <a:lnTo>
                  <a:pt x="17141" y="37264"/>
                </a:lnTo>
                <a:lnTo>
                  <a:pt x="16190" y="40083"/>
                </a:lnTo>
                <a:lnTo>
                  <a:pt x="14604" y="42915"/>
                </a:lnTo>
                <a:lnTo>
                  <a:pt x="12593" y="45755"/>
                </a:lnTo>
                <a:lnTo>
                  <a:pt x="11252" y="49553"/>
                </a:lnTo>
                <a:lnTo>
                  <a:pt x="10359" y="53991"/>
                </a:lnTo>
                <a:lnTo>
                  <a:pt x="9763" y="58853"/>
                </a:lnTo>
                <a:lnTo>
                  <a:pt x="8413" y="62096"/>
                </a:lnTo>
                <a:lnTo>
                  <a:pt x="6561" y="64257"/>
                </a:lnTo>
                <a:lnTo>
                  <a:pt x="4374" y="65698"/>
                </a:lnTo>
                <a:lnTo>
                  <a:pt x="2915" y="67611"/>
                </a:lnTo>
                <a:lnTo>
                  <a:pt x="1943" y="69839"/>
                </a:lnTo>
                <a:lnTo>
                  <a:pt x="1295" y="72277"/>
                </a:lnTo>
                <a:lnTo>
                  <a:pt x="863" y="74855"/>
                </a:lnTo>
                <a:lnTo>
                  <a:pt x="575" y="77526"/>
                </a:lnTo>
                <a:lnTo>
                  <a:pt x="1" y="85697"/>
                </a:lnTo>
                <a:lnTo>
                  <a:pt x="0" y="85713"/>
                </a:lnTo>
                <a:lnTo>
                  <a:pt x="11931" y="85724"/>
                </a:lnTo>
                <a:lnTo>
                  <a:pt x="14621" y="84772"/>
                </a:lnTo>
                <a:lnTo>
                  <a:pt x="17367" y="83185"/>
                </a:lnTo>
                <a:lnTo>
                  <a:pt x="20150" y="81174"/>
                </a:lnTo>
                <a:lnTo>
                  <a:pt x="22958" y="79834"/>
                </a:lnTo>
                <a:lnTo>
                  <a:pt x="25783" y="78940"/>
                </a:lnTo>
                <a:lnTo>
                  <a:pt x="28618" y="78344"/>
                </a:lnTo>
                <a:lnTo>
                  <a:pt x="32413" y="76995"/>
                </a:lnTo>
                <a:lnTo>
                  <a:pt x="36849" y="75142"/>
                </a:lnTo>
                <a:lnTo>
                  <a:pt x="41710" y="72955"/>
                </a:lnTo>
                <a:lnTo>
                  <a:pt x="46857" y="71496"/>
                </a:lnTo>
                <a:lnTo>
                  <a:pt x="52193" y="70524"/>
                </a:lnTo>
                <a:lnTo>
                  <a:pt x="57654" y="69876"/>
                </a:lnTo>
                <a:lnTo>
                  <a:pt x="63201" y="68492"/>
                </a:lnTo>
                <a:lnTo>
                  <a:pt x="68804" y="66616"/>
                </a:lnTo>
                <a:lnTo>
                  <a:pt x="74444" y="64413"/>
                </a:lnTo>
                <a:lnTo>
                  <a:pt x="79156" y="62945"/>
                </a:lnTo>
                <a:lnTo>
                  <a:pt x="83251" y="61966"/>
                </a:lnTo>
                <a:lnTo>
                  <a:pt x="86932" y="61313"/>
                </a:lnTo>
                <a:lnTo>
                  <a:pt x="91292" y="60878"/>
                </a:lnTo>
                <a:lnTo>
                  <a:pt x="96104" y="60588"/>
                </a:lnTo>
                <a:lnTo>
                  <a:pt x="106530" y="60265"/>
                </a:lnTo>
                <a:lnTo>
                  <a:pt x="129856" y="60042"/>
                </a:lnTo>
                <a:lnTo>
                  <a:pt x="134196" y="60983"/>
                </a:lnTo>
                <a:lnTo>
                  <a:pt x="138994" y="62563"/>
                </a:lnTo>
                <a:lnTo>
                  <a:pt x="144097" y="64569"/>
                </a:lnTo>
                <a:lnTo>
                  <a:pt x="148452" y="65906"/>
                </a:lnTo>
                <a:lnTo>
                  <a:pt x="152308" y="66797"/>
                </a:lnTo>
                <a:lnTo>
                  <a:pt x="155831" y="67392"/>
                </a:lnTo>
                <a:lnTo>
                  <a:pt x="159132" y="67788"/>
                </a:lnTo>
                <a:lnTo>
                  <a:pt x="162285" y="68052"/>
                </a:lnTo>
                <a:lnTo>
                  <a:pt x="165340" y="68228"/>
                </a:lnTo>
                <a:lnTo>
                  <a:pt x="168328" y="69298"/>
                </a:lnTo>
                <a:lnTo>
                  <a:pt x="171274" y="70964"/>
                </a:lnTo>
                <a:lnTo>
                  <a:pt x="180021" y="771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7649536" y="3643312"/>
            <a:ext cx="17137" cy="248604"/>
          </a:xfrm>
          <a:custGeom>
            <a:avLst/>
            <a:gdLst/>
            <a:ahLst/>
            <a:cxnLst/>
            <a:rect l="0" t="0" r="0" b="0"/>
            <a:pathLst>
              <a:path w="17137" h="248604">
                <a:moveTo>
                  <a:pt x="8564" y="0"/>
                </a:moveTo>
                <a:lnTo>
                  <a:pt x="1183" y="7381"/>
                </a:lnTo>
                <a:lnTo>
                  <a:pt x="786" y="8731"/>
                </a:lnTo>
                <a:lnTo>
                  <a:pt x="345" y="12771"/>
                </a:lnTo>
                <a:lnTo>
                  <a:pt x="148" y="20281"/>
                </a:lnTo>
                <a:lnTo>
                  <a:pt x="0" y="57334"/>
                </a:lnTo>
                <a:lnTo>
                  <a:pt x="949" y="63940"/>
                </a:lnTo>
                <a:lnTo>
                  <a:pt x="2535" y="71202"/>
                </a:lnTo>
                <a:lnTo>
                  <a:pt x="4544" y="78900"/>
                </a:lnTo>
                <a:lnTo>
                  <a:pt x="5884" y="86890"/>
                </a:lnTo>
                <a:lnTo>
                  <a:pt x="6778" y="95074"/>
                </a:lnTo>
                <a:lnTo>
                  <a:pt x="7373" y="103388"/>
                </a:lnTo>
                <a:lnTo>
                  <a:pt x="7770" y="110835"/>
                </a:lnTo>
                <a:lnTo>
                  <a:pt x="8211" y="124190"/>
                </a:lnTo>
                <a:lnTo>
                  <a:pt x="8532" y="167266"/>
                </a:lnTo>
                <a:lnTo>
                  <a:pt x="8554" y="185345"/>
                </a:lnTo>
                <a:lnTo>
                  <a:pt x="9510" y="191191"/>
                </a:lnTo>
                <a:lnTo>
                  <a:pt x="11100" y="196993"/>
                </a:lnTo>
                <a:lnTo>
                  <a:pt x="13111" y="202766"/>
                </a:lnTo>
                <a:lnTo>
                  <a:pt x="14453" y="208520"/>
                </a:lnTo>
                <a:lnTo>
                  <a:pt x="15348" y="214261"/>
                </a:lnTo>
                <a:lnTo>
                  <a:pt x="16783" y="228061"/>
                </a:lnTo>
                <a:lnTo>
                  <a:pt x="17031" y="235002"/>
                </a:lnTo>
                <a:lnTo>
                  <a:pt x="17136" y="24860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5189230" y="2194560"/>
            <a:ext cx="159114" cy="111442"/>
          </a:xfrm>
          <a:custGeom>
            <a:avLst/>
            <a:gdLst/>
            <a:ahLst/>
            <a:cxnLst/>
            <a:rect l="0" t="0" r="0" b="0"/>
            <a:pathLst>
              <a:path w="159114" h="111442">
                <a:moveTo>
                  <a:pt x="25707" y="0"/>
                </a:moveTo>
                <a:lnTo>
                  <a:pt x="30258" y="0"/>
                </a:lnTo>
                <a:lnTo>
                  <a:pt x="31599" y="952"/>
                </a:lnTo>
                <a:lnTo>
                  <a:pt x="32492" y="2540"/>
                </a:lnTo>
                <a:lnTo>
                  <a:pt x="33088" y="4551"/>
                </a:lnTo>
                <a:lnTo>
                  <a:pt x="34437" y="5891"/>
                </a:lnTo>
                <a:lnTo>
                  <a:pt x="36290" y="6785"/>
                </a:lnTo>
                <a:lnTo>
                  <a:pt x="38477" y="7380"/>
                </a:lnTo>
                <a:lnTo>
                  <a:pt x="39936" y="8730"/>
                </a:lnTo>
                <a:lnTo>
                  <a:pt x="40908" y="10583"/>
                </a:lnTo>
                <a:lnTo>
                  <a:pt x="41556" y="12770"/>
                </a:lnTo>
                <a:lnTo>
                  <a:pt x="41988" y="15181"/>
                </a:lnTo>
                <a:lnTo>
                  <a:pt x="42276" y="17740"/>
                </a:lnTo>
                <a:lnTo>
                  <a:pt x="42468" y="20399"/>
                </a:lnTo>
                <a:lnTo>
                  <a:pt x="42596" y="23124"/>
                </a:lnTo>
                <a:lnTo>
                  <a:pt x="42818" y="32631"/>
                </a:lnTo>
                <a:lnTo>
                  <a:pt x="40297" y="36092"/>
                </a:lnTo>
                <a:lnTo>
                  <a:pt x="38291" y="38349"/>
                </a:lnTo>
                <a:lnTo>
                  <a:pt x="33522" y="43396"/>
                </a:lnTo>
                <a:lnTo>
                  <a:pt x="30917" y="46076"/>
                </a:lnTo>
                <a:lnTo>
                  <a:pt x="29181" y="48815"/>
                </a:lnTo>
                <a:lnTo>
                  <a:pt x="28023" y="51593"/>
                </a:lnTo>
                <a:lnTo>
                  <a:pt x="27251" y="54398"/>
                </a:lnTo>
                <a:lnTo>
                  <a:pt x="26736" y="57220"/>
                </a:lnTo>
                <a:lnTo>
                  <a:pt x="26393" y="60054"/>
                </a:lnTo>
                <a:lnTo>
                  <a:pt x="26164" y="62896"/>
                </a:lnTo>
                <a:lnTo>
                  <a:pt x="25059" y="65743"/>
                </a:lnTo>
                <a:lnTo>
                  <a:pt x="23370" y="68593"/>
                </a:lnTo>
                <a:lnTo>
                  <a:pt x="21292" y="71446"/>
                </a:lnTo>
                <a:lnTo>
                  <a:pt x="19906" y="74301"/>
                </a:lnTo>
                <a:lnTo>
                  <a:pt x="18982" y="77156"/>
                </a:lnTo>
                <a:lnTo>
                  <a:pt x="18366" y="80012"/>
                </a:lnTo>
                <a:lnTo>
                  <a:pt x="17003" y="81916"/>
                </a:lnTo>
                <a:lnTo>
                  <a:pt x="15142" y="83186"/>
                </a:lnTo>
                <a:lnTo>
                  <a:pt x="12949" y="84032"/>
                </a:lnTo>
                <a:lnTo>
                  <a:pt x="11486" y="85549"/>
                </a:lnTo>
                <a:lnTo>
                  <a:pt x="10511" y="87512"/>
                </a:lnTo>
                <a:lnTo>
                  <a:pt x="9862" y="89774"/>
                </a:lnTo>
                <a:lnTo>
                  <a:pt x="8476" y="91282"/>
                </a:lnTo>
                <a:lnTo>
                  <a:pt x="6600" y="92287"/>
                </a:lnTo>
                <a:lnTo>
                  <a:pt x="1295" y="93900"/>
                </a:lnTo>
                <a:lnTo>
                  <a:pt x="860" y="94985"/>
                </a:lnTo>
                <a:lnTo>
                  <a:pt x="570" y="96661"/>
                </a:lnTo>
                <a:lnTo>
                  <a:pt x="24" y="102506"/>
                </a:lnTo>
                <a:lnTo>
                  <a:pt x="0" y="107313"/>
                </a:lnTo>
                <a:lnTo>
                  <a:pt x="949" y="108689"/>
                </a:lnTo>
                <a:lnTo>
                  <a:pt x="2534" y="109607"/>
                </a:lnTo>
                <a:lnTo>
                  <a:pt x="6835" y="110626"/>
                </a:lnTo>
                <a:lnTo>
                  <a:pt x="9316" y="110898"/>
                </a:lnTo>
                <a:lnTo>
                  <a:pt x="15590" y="111335"/>
                </a:lnTo>
                <a:lnTo>
                  <a:pt x="18988" y="111394"/>
                </a:lnTo>
                <a:lnTo>
                  <a:pt x="44904" y="111441"/>
                </a:lnTo>
                <a:lnTo>
                  <a:pt x="48982" y="110489"/>
                </a:lnTo>
                <a:lnTo>
                  <a:pt x="53606" y="108902"/>
                </a:lnTo>
                <a:lnTo>
                  <a:pt x="58594" y="106891"/>
                </a:lnTo>
                <a:lnTo>
                  <a:pt x="62871" y="105550"/>
                </a:lnTo>
                <a:lnTo>
                  <a:pt x="66676" y="104657"/>
                </a:lnTo>
                <a:lnTo>
                  <a:pt x="70165" y="104061"/>
                </a:lnTo>
                <a:lnTo>
                  <a:pt x="73443" y="103664"/>
                </a:lnTo>
                <a:lnTo>
                  <a:pt x="76581" y="103399"/>
                </a:lnTo>
                <a:lnTo>
                  <a:pt x="79626" y="103223"/>
                </a:lnTo>
                <a:lnTo>
                  <a:pt x="83560" y="102152"/>
                </a:lnTo>
                <a:lnTo>
                  <a:pt x="88088" y="100486"/>
                </a:lnTo>
                <a:lnTo>
                  <a:pt x="93012" y="98423"/>
                </a:lnTo>
                <a:lnTo>
                  <a:pt x="97247" y="97048"/>
                </a:lnTo>
                <a:lnTo>
                  <a:pt x="101023" y="96131"/>
                </a:lnTo>
                <a:lnTo>
                  <a:pt x="104493" y="95519"/>
                </a:lnTo>
                <a:lnTo>
                  <a:pt x="107759" y="95112"/>
                </a:lnTo>
                <a:lnTo>
                  <a:pt x="110888" y="94840"/>
                </a:lnTo>
                <a:lnTo>
                  <a:pt x="113927" y="94659"/>
                </a:lnTo>
                <a:lnTo>
                  <a:pt x="119844" y="94458"/>
                </a:lnTo>
                <a:lnTo>
                  <a:pt x="131069" y="94345"/>
                </a:lnTo>
                <a:lnTo>
                  <a:pt x="147379" y="94306"/>
                </a:lnTo>
                <a:lnTo>
                  <a:pt x="149684" y="93351"/>
                </a:lnTo>
                <a:lnTo>
                  <a:pt x="151221" y="91761"/>
                </a:lnTo>
                <a:lnTo>
                  <a:pt x="152245" y="89749"/>
                </a:lnTo>
                <a:lnTo>
                  <a:pt x="152928" y="89360"/>
                </a:lnTo>
                <a:lnTo>
                  <a:pt x="153384" y="90053"/>
                </a:lnTo>
                <a:lnTo>
                  <a:pt x="153688" y="91468"/>
                </a:lnTo>
                <a:lnTo>
                  <a:pt x="154842" y="92411"/>
                </a:lnTo>
                <a:lnTo>
                  <a:pt x="156565" y="93040"/>
                </a:lnTo>
                <a:lnTo>
                  <a:pt x="158666" y="93459"/>
                </a:lnTo>
                <a:lnTo>
                  <a:pt x="159113" y="92786"/>
                </a:lnTo>
                <a:lnTo>
                  <a:pt x="158460" y="91384"/>
                </a:lnTo>
                <a:lnTo>
                  <a:pt x="154295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5292090" y="2211705"/>
            <a:ext cx="42853" cy="222518"/>
          </a:xfrm>
          <a:custGeom>
            <a:avLst/>
            <a:gdLst/>
            <a:ahLst/>
            <a:cxnLst/>
            <a:rect l="0" t="0" r="0" b="0"/>
            <a:pathLst>
              <a:path w="42853" h="222518">
                <a:moveTo>
                  <a:pt x="8572" y="0"/>
                </a:moveTo>
                <a:lnTo>
                  <a:pt x="30" y="0"/>
                </a:lnTo>
                <a:lnTo>
                  <a:pt x="0" y="33169"/>
                </a:lnTo>
                <a:lnTo>
                  <a:pt x="952" y="37353"/>
                </a:lnTo>
                <a:lnTo>
                  <a:pt x="2540" y="41094"/>
                </a:lnTo>
                <a:lnTo>
                  <a:pt x="4551" y="44541"/>
                </a:lnTo>
                <a:lnTo>
                  <a:pt x="5891" y="48744"/>
                </a:lnTo>
                <a:lnTo>
                  <a:pt x="6785" y="53451"/>
                </a:lnTo>
                <a:lnTo>
                  <a:pt x="7381" y="58494"/>
                </a:lnTo>
                <a:lnTo>
                  <a:pt x="7778" y="63761"/>
                </a:lnTo>
                <a:lnTo>
                  <a:pt x="8043" y="69177"/>
                </a:lnTo>
                <a:lnTo>
                  <a:pt x="8219" y="74693"/>
                </a:lnTo>
                <a:lnTo>
                  <a:pt x="9289" y="80275"/>
                </a:lnTo>
                <a:lnTo>
                  <a:pt x="10955" y="85902"/>
                </a:lnTo>
                <a:lnTo>
                  <a:pt x="13018" y="91557"/>
                </a:lnTo>
                <a:lnTo>
                  <a:pt x="14394" y="96281"/>
                </a:lnTo>
                <a:lnTo>
                  <a:pt x="15311" y="100382"/>
                </a:lnTo>
                <a:lnTo>
                  <a:pt x="15922" y="104069"/>
                </a:lnTo>
                <a:lnTo>
                  <a:pt x="16329" y="109384"/>
                </a:lnTo>
                <a:lnTo>
                  <a:pt x="16601" y="115785"/>
                </a:lnTo>
                <a:lnTo>
                  <a:pt x="16782" y="122910"/>
                </a:lnTo>
                <a:lnTo>
                  <a:pt x="17856" y="129565"/>
                </a:lnTo>
                <a:lnTo>
                  <a:pt x="19524" y="135906"/>
                </a:lnTo>
                <a:lnTo>
                  <a:pt x="21588" y="142039"/>
                </a:lnTo>
                <a:lnTo>
                  <a:pt x="22964" y="148033"/>
                </a:lnTo>
                <a:lnTo>
                  <a:pt x="23882" y="153933"/>
                </a:lnTo>
                <a:lnTo>
                  <a:pt x="24494" y="159772"/>
                </a:lnTo>
                <a:lnTo>
                  <a:pt x="24901" y="164617"/>
                </a:lnTo>
                <a:lnTo>
                  <a:pt x="25173" y="168799"/>
                </a:lnTo>
                <a:lnTo>
                  <a:pt x="25354" y="172540"/>
                </a:lnTo>
                <a:lnTo>
                  <a:pt x="26428" y="176939"/>
                </a:lnTo>
                <a:lnTo>
                  <a:pt x="28096" y="181777"/>
                </a:lnTo>
                <a:lnTo>
                  <a:pt x="30161" y="186907"/>
                </a:lnTo>
                <a:lnTo>
                  <a:pt x="31537" y="191279"/>
                </a:lnTo>
                <a:lnTo>
                  <a:pt x="32455" y="195147"/>
                </a:lnTo>
                <a:lnTo>
                  <a:pt x="33474" y="201984"/>
                </a:lnTo>
                <a:lnTo>
                  <a:pt x="33927" y="208198"/>
                </a:lnTo>
                <a:lnTo>
                  <a:pt x="35001" y="210236"/>
                </a:lnTo>
                <a:lnTo>
                  <a:pt x="36669" y="211595"/>
                </a:lnTo>
                <a:lnTo>
                  <a:pt x="41639" y="213776"/>
                </a:lnTo>
                <a:lnTo>
                  <a:pt x="42046" y="214907"/>
                </a:lnTo>
                <a:lnTo>
                  <a:pt x="42755" y="221646"/>
                </a:lnTo>
                <a:lnTo>
                  <a:pt x="42831" y="222517"/>
                </a:lnTo>
                <a:lnTo>
                  <a:pt x="42852" y="218225"/>
                </a:lnTo>
                <a:lnTo>
                  <a:pt x="41903" y="216920"/>
                </a:lnTo>
                <a:lnTo>
                  <a:pt x="40318" y="216051"/>
                </a:lnTo>
                <a:lnTo>
                  <a:pt x="35480" y="214656"/>
                </a:lnTo>
                <a:lnTo>
                  <a:pt x="34131" y="213589"/>
                </a:lnTo>
                <a:lnTo>
                  <a:pt x="32279" y="211925"/>
                </a:lnTo>
                <a:lnTo>
                  <a:pt x="25717" y="2057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5018166" y="2100376"/>
            <a:ext cx="556426" cy="453841"/>
          </a:xfrm>
          <a:custGeom>
            <a:avLst/>
            <a:gdLst/>
            <a:ahLst/>
            <a:cxnLst/>
            <a:rect l="0" t="0" r="0" b="0"/>
            <a:pathLst>
              <a:path w="556426" h="453841">
                <a:moveTo>
                  <a:pt x="333931" y="34176"/>
                </a:moveTo>
                <a:lnTo>
                  <a:pt x="329380" y="34176"/>
                </a:lnTo>
                <a:lnTo>
                  <a:pt x="328039" y="33224"/>
                </a:lnTo>
                <a:lnTo>
                  <a:pt x="327146" y="31636"/>
                </a:lnTo>
                <a:lnTo>
                  <a:pt x="325712" y="26795"/>
                </a:lnTo>
                <a:lnTo>
                  <a:pt x="318009" y="18327"/>
                </a:lnTo>
                <a:lnTo>
                  <a:pt x="304292" y="16334"/>
                </a:lnTo>
                <a:lnTo>
                  <a:pt x="294457" y="11216"/>
                </a:lnTo>
                <a:lnTo>
                  <a:pt x="285511" y="8323"/>
                </a:lnTo>
                <a:lnTo>
                  <a:pt x="279709" y="4271"/>
                </a:lnTo>
                <a:lnTo>
                  <a:pt x="275875" y="2809"/>
                </a:lnTo>
                <a:lnTo>
                  <a:pt x="261379" y="752"/>
                </a:lnTo>
                <a:lnTo>
                  <a:pt x="245018" y="143"/>
                </a:lnTo>
                <a:lnTo>
                  <a:pt x="233772" y="0"/>
                </a:lnTo>
                <a:lnTo>
                  <a:pt x="229058" y="915"/>
                </a:lnTo>
                <a:lnTo>
                  <a:pt x="216921" y="5800"/>
                </a:lnTo>
                <a:lnTo>
                  <a:pt x="202635" y="8623"/>
                </a:lnTo>
                <a:lnTo>
                  <a:pt x="186253" y="17628"/>
                </a:lnTo>
                <a:lnTo>
                  <a:pt x="170477" y="25780"/>
                </a:lnTo>
                <a:lnTo>
                  <a:pt x="131015" y="45617"/>
                </a:lnTo>
                <a:lnTo>
                  <a:pt x="113894" y="58732"/>
                </a:lnTo>
                <a:lnTo>
                  <a:pt x="96756" y="70133"/>
                </a:lnTo>
                <a:lnTo>
                  <a:pt x="87867" y="79049"/>
                </a:lnTo>
                <a:lnTo>
                  <a:pt x="80742" y="89362"/>
                </a:lnTo>
                <a:lnTo>
                  <a:pt x="74401" y="100296"/>
                </a:lnTo>
                <a:lnTo>
                  <a:pt x="65475" y="112611"/>
                </a:lnTo>
                <a:lnTo>
                  <a:pt x="57137" y="121741"/>
                </a:lnTo>
                <a:lnTo>
                  <a:pt x="48034" y="132149"/>
                </a:lnTo>
                <a:lnTo>
                  <a:pt x="40813" y="143124"/>
                </a:lnTo>
                <a:lnTo>
                  <a:pt x="36969" y="154353"/>
                </a:lnTo>
                <a:lnTo>
                  <a:pt x="34308" y="165693"/>
                </a:lnTo>
                <a:lnTo>
                  <a:pt x="29950" y="177083"/>
                </a:lnTo>
                <a:lnTo>
                  <a:pt x="24838" y="188495"/>
                </a:lnTo>
                <a:lnTo>
                  <a:pt x="16606" y="205630"/>
                </a:lnTo>
                <a:lnTo>
                  <a:pt x="13796" y="211344"/>
                </a:lnTo>
                <a:lnTo>
                  <a:pt x="10674" y="225312"/>
                </a:lnTo>
                <a:lnTo>
                  <a:pt x="9841" y="233038"/>
                </a:lnTo>
                <a:lnTo>
                  <a:pt x="6376" y="246702"/>
                </a:lnTo>
                <a:lnTo>
                  <a:pt x="2613" y="258172"/>
                </a:lnTo>
                <a:lnTo>
                  <a:pt x="495" y="271889"/>
                </a:lnTo>
                <a:lnTo>
                  <a:pt x="0" y="285559"/>
                </a:lnTo>
                <a:lnTo>
                  <a:pt x="2320" y="298619"/>
                </a:lnTo>
                <a:lnTo>
                  <a:pt x="5573" y="309821"/>
                </a:lnTo>
                <a:lnTo>
                  <a:pt x="8358" y="322435"/>
                </a:lnTo>
                <a:lnTo>
                  <a:pt x="12384" y="332472"/>
                </a:lnTo>
                <a:lnTo>
                  <a:pt x="17349" y="343282"/>
                </a:lnTo>
                <a:lnTo>
                  <a:pt x="21778" y="354436"/>
                </a:lnTo>
                <a:lnTo>
                  <a:pt x="23746" y="365744"/>
                </a:lnTo>
                <a:lnTo>
                  <a:pt x="26176" y="370474"/>
                </a:lnTo>
                <a:lnTo>
                  <a:pt x="37745" y="381681"/>
                </a:lnTo>
                <a:lnTo>
                  <a:pt x="48582" y="391035"/>
                </a:lnTo>
                <a:lnTo>
                  <a:pt x="58202" y="396933"/>
                </a:lnTo>
                <a:lnTo>
                  <a:pt x="66287" y="405269"/>
                </a:lnTo>
                <a:lnTo>
                  <a:pt x="69777" y="410159"/>
                </a:lnTo>
                <a:lnTo>
                  <a:pt x="78734" y="418132"/>
                </a:lnTo>
                <a:lnTo>
                  <a:pt x="94487" y="427976"/>
                </a:lnTo>
                <a:lnTo>
                  <a:pt x="100006" y="431012"/>
                </a:lnTo>
                <a:lnTo>
                  <a:pt x="111220" y="434385"/>
                </a:lnTo>
                <a:lnTo>
                  <a:pt x="123506" y="436837"/>
                </a:lnTo>
                <a:lnTo>
                  <a:pt x="138491" y="441101"/>
                </a:lnTo>
                <a:lnTo>
                  <a:pt x="152137" y="443632"/>
                </a:lnTo>
                <a:lnTo>
                  <a:pt x="165504" y="445709"/>
                </a:lnTo>
                <a:lnTo>
                  <a:pt x="180970" y="449807"/>
                </a:lnTo>
                <a:lnTo>
                  <a:pt x="194828" y="452263"/>
                </a:lnTo>
                <a:lnTo>
                  <a:pt x="208290" y="453355"/>
                </a:lnTo>
                <a:lnTo>
                  <a:pt x="223798" y="453840"/>
                </a:lnTo>
                <a:lnTo>
                  <a:pt x="237675" y="451516"/>
                </a:lnTo>
                <a:lnTo>
                  <a:pt x="250193" y="448260"/>
                </a:lnTo>
                <a:lnTo>
                  <a:pt x="262107" y="446813"/>
                </a:lnTo>
                <a:lnTo>
                  <a:pt x="276292" y="443630"/>
                </a:lnTo>
                <a:lnTo>
                  <a:pt x="292121" y="439041"/>
                </a:lnTo>
                <a:lnTo>
                  <a:pt x="308681" y="433826"/>
                </a:lnTo>
                <a:lnTo>
                  <a:pt x="325567" y="425793"/>
                </a:lnTo>
                <a:lnTo>
                  <a:pt x="341643" y="416826"/>
                </a:lnTo>
                <a:lnTo>
                  <a:pt x="355139" y="409665"/>
                </a:lnTo>
                <a:lnTo>
                  <a:pt x="370027" y="403308"/>
                </a:lnTo>
                <a:lnTo>
                  <a:pt x="385216" y="397307"/>
                </a:lnTo>
                <a:lnTo>
                  <a:pt x="398317" y="391465"/>
                </a:lnTo>
                <a:lnTo>
                  <a:pt x="413030" y="383154"/>
                </a:lnTo>
                <a:lnTo>
                  <a:pt x="428141" y="373110"/>
                </a:lnTo>
                <a:lnTo>
                  <a:pt x="441207" y="362296"/>
                </a:lnTo>
                <a:lnTo>
                  <a:pt x="453364" y="351140"/>
                </a:lnTo>
                <a:lnTo>
                  <a:pt x="470919" y="334149"/>
                </a:lnTo>
                <a:lnTo>
                  <a:pt x="481492" y="322755"/>
                </a:lnTo>
                <a:lnTo>
                  <a:pt x="489366" y="311341"/>
                </a:lnTo>
                <a:lnTo>
                  <a:pt x="498580" y="299918"/>
                </a:lnTo>
                <a:lnTo>
                  <a:pt x="508074" y="288491"/>
                </a:lnTo>
                <a:lnTo>
                  <a:pt x="515468" y="277062"/>
                </a:lnTo>
                <a:lnTo>
                  <a:pt x="524469" y="265633"/>
                </a:lnTo>
                <a:lnTo>
                  <a:pt x="529537" y="259918"/>
                </a:lnTo>
                <a:lnTo>
                  <a:pt x="532914" y="254203"/>
                </a:lnTo>
                <a:lnTo>
                  <a:pt x="536668" y="242773"/>
                </a:lnTo>
                <a:lnTo>
                  <a:pt x="540876" y="228804"/>
                </a:lnTo>
                <a:lnTo>
                  <a:pt x="543332" y="221078"/>
                </a:lnTo>
                <a:lnTo>
                  <a:pt x="546061" y="207413"/>
                </a:lnTo>
                <a:lnTo>
                  <a:pt x="548226" y="194991"/>
                </a:lnTo>
                <a:lnTo>
                  <a:pt x="552363" y="183119"/>
                </a:lnTo>
                <a:lnTo>
                  <a:pt x="554837" y="171493"/>
                </a:lnTo>
                <a:lnTo>
                  <a:pt x="555936" y="159023"/>
                </a:lnTo>
                <a:lnTo>
                  <a:pt x="556230" y="151698"/>
                </a:lnTo>
                <a:lnTo>
                  <a:pt x="556425" y="143956"/>
                </a:lnTo>
                <a:lnTo>
                  <a:pt x="554103" y="130275"/>
                </a:lnTo>
                <a:lnTo>
                  <a:pt x="549895" y="117844"/>
                </a:lnTo>
                <a:lnTo>
                  <a:pt x="544850" y="105969"/>
                </a:lnTo>
                <a:lnTo>
                  <a:pt x="541973" y="94342"/>
                </a:lnTo>
                <a:lnTo>
                  <a:pt x="541206" y="88574"/>
                </a:lnTo>
                <a:lnTo>
                  <a:pt x="538789" y="82824"/>
                </a:lnTo>
                <a:lnTo>
                  <a:pt x="531024" y="71355"/>
                </a:lnTo>
                <a:lnTo>
                  <a:pt x="521223" y="62447"/>
                </a:lnTo>
                <a:lnTo>
                  <a:pt x="503959" y="48968"/>
                </a:lnTo>
                <a:lnTo>
                  <a:pt x="492367" y="42973"/>
                </a:lnTo>
                <a:lnTo>
                  <a:pt x="478642" y="37133"/>
                </a:lnTo>
                <a:lnTo>
                  <a:pt x="466192" y="31363"/>
                </a:lnTo>
                <a:lnTo>
                  <a:pt x="448473" y="22759"/>
                </a:lnTo>
                <a:lnTo>
                  <a:pt x="431829" y="17037"/>
                </a:lnTo>
                <a:lnTo>
                  <a:pt x="422056" y="14177"/>
                </a:lnTo>
                <a:lnTo>
                  <a:pt x="412683" y="12271"/>
                </a:lnTo>
                <a:lnTo>
                  <a:pt x="403578" y="11000"/>
                </a:lnTo>
                <a:lnTo>
                  <a:pt x="394650" y="10153"/>
                </a:lnTo>
                <a:lnTo>
                  <a:pt x="385840" y="8636"/>
                </a:lnTo>
                <a:lnTo>
                  <a:pt x="377110" y="6672"/>
                </a:lnTo>
                <a:lnTo>
                  <a:pt x="359789" y="2902"/>
                </a:lnTo>
                <a:lnTo>
                  <a:pt x="342566" y="1226"/>
                </a:lnTo>
                <a:lnTo>
                  <a:pt x="327927" y="482"/>
                </a:lnTo>
                <a:lnTo>
                  <a:pt x="321355" y="283"/>
                </a:lnTo>
                <a:lnTo>
                  <a:pt x="308974" y="2603"/>
                </a:lnTo>
                <a:lnTo>
                  <a:pt x="296170" y="5856"/>
                </a:lnTo>
                <a:lnTo>
                  <a:pt x="280953" y="7302"/>
                </a:lnTo>
                <a:lnTo>
                  <a:pt x="267205" y="10484"/>
                </a:lnTo>
                <a:lnTo>
                  <a:pt x="251296" y="15091"/>
                </a:lnTo>
                <a:lnTo>
                  <a:pt x="240549" y="16457"/>
                </a:lnTo>
                <a:lnTo>
                  <a:pt x="231061" y="17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62" name="Group 2061"/>
          <p:cNvGrpSpPr/>
          <p:nvPr/>
        </p:nvGrpSpPr>
        <p:grpSpPr>
          <a:xfrm>
            <a:off x="4777740" y="1260157"/>
            <a:ext cx="4234816" cy="3849019"/>
            <a:chOff x="4777740" y="1260157"/>
            <a:chExt cx="4234816" cy="3849019"/>
          </a:xfrm>
        </p:grpSpPr>
        <p:sp>
          <p:nvSpPr>
            <p:cNvPr id="15" name="SMARTPenAnnotation13"/>
            <p:cNvSpPr/>
            <p:nvPr/>
          </p:nvSpPr>
          <p:spPr>
            <a:xfrm>
              <a:off x="7983855" y="3557587"/>
              <a:ext cx="145733" cy="8574"/>
            </a:xfrm>
            <a:custGeom>
              <a:avLst/>
              <a:gdLst/>
              <a:ahLst/>
              <a:cxnLst/>
              <a:rect l="0" t="0" r="0" b="0"/>
              <a:pathLst>
                <a:path w="145733" h="8574">
                  <a:moveTo>
                    <a:pt x="0" y="0"/>
                  </a:moveTo>
                  <a:lnTo>
                    <a:pt x="139879" y="0"/>
                  </a:lnTo>
                  <a:lnTo>
                    <a:pt x="141830" y="953"/>
                  </a:lnTo>
                  <a:lnTo>
                    <a:pt x="143131" y="2540"/>
                  </a:lnTo>
                  <a:lnTo>
                    <a:pt x="145732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4"/>
            <p:cNvSpPr/>
            <p:nvPr/>
          </p:nvSpPr>
          <p:spPr>
            <a:xfrm>
              <a:off x="8001000" y="3617595"/>
              <a:ext cx="180023" cy="8573"/>
            </a:xfrm>
            <a:custGeom>
              <a:avLst/>
              <a:gdLst/>
              <a:ahLst/>
              <a:cxnLst/>
              <a:rect l="0" t="0" r="0" b="0"/>
              <a:pathLst>
                <a:path w="180023" h="8573">
                  <a:moveTo>
                    <a:pt x="0" y="8572"/>
                  </a:moveTo>
                  <a:lnTo>
                    <a:pt x="74766" y="8572"/>
                  </a:lnTo>
                  <a:lnTo>
                    <a:pt x="80324" y="7620"/>
                  </a:lnTo>
                  <a:lnTo>
                    <a:pt x="85935" y="6032"/>
                  </a:lnTo>
                  <a:lnTo>
                    <a:pt x="91579" y="4021"/>
                  </a:lnTo>
                  <a:lnTo>
                    <a:pt x="97248" y="2680"/>
                  </a:lnTo>
                  <a:lnTo>
                    <a:pt x="102932" y="1787"/>
                  </a:lnTo>
                  <a:lnTo>
                    <a:pt x="108626" y="1191"/>
                  </a:lnTo>
                  <a:lnTo>
                    <a:pt x="113375" y="794"/>
                  </a:lnTo>
                  <a:lnTo>
                    <a:pt x="117494" y="529"/>
                  </a:lnTo>
                  <a:lnTo>
                    <a:pt x="121191" y="353"/>
                  </a:lnTo>
                  <a:lnTo>
                    <a:pt x="130380" y="157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5"/>
            <p:cNvSpPr/>
            <p:nvPr/>
          </p:nvSpPr>
          <p:spPr>
            <a:xfrm>
              <a:off x="8301037" y="3369131"/>
              <a:ext cx="188445" cy="231320"/>
            </a:xfrm>
            <a:custGeom>
              <a:avLst/>
              <a:gdLst/>
              <a:ahLst/>
              <a:cxnLst/>
              <a:rect l="0" t="0" r="0" b="0"/>
              <a:pathLst>
                <a:path w="188445" h="231320">
                  <a:moveTo>
                    <a:pt x="0" y="59869"/>
                  </a:moveTo>
                  <a:lnTo>
                    <a:pt x="0" y="47098"/>
                  </a:lnTo>
                  <a:lnTo>
                    <a:pt x="953" y="44688"/>
                  </a:lnTo>
                  <a:lnTo>
                    <a:pt x="4551" y="39469"/>
                  </a:lnTo>
                  <a:lnTo>
                    <a:pt x="7797" y="36744"/>
                  </a:lnTo>
                  <a:lnTo>
                    <a:pt x="11866" y="33975"/>
                  </a:lnTo>
                  <a:lnTo>
                    <a:pt x="16483" y="31176"/>
                  </a:lnTo>
                  <a:lnTo>
                    <a:pt x="20513" y="28358"/>
                  </a:lnTo>
                  <a:lnTo>
                    <a:pt x="24153" y="25526"/>
                  </a:lnTo>
                  <a:lnTo>
                    <a:pt x="27532" y="22686"/>
                  </a:lnTo>
                  <a:lnTo>
                    <a:pt x="30738" y="20793"/>
                  </a:lnTo>
                  <a:lnTo>
                    <a:pt x="33827" y="19531"/>
                  </a:lnTo>
                  <a:lnTo>
                    <a:pt x="36839" y="18689"/>
                  </a:lnTo>
                  <a:lnTo>
                    <a:pt x="40752" y="17176"/>
                  </a:lnTo>
                  <a:lnTo>
                    <a:pt x="45265" y="15214"/>
                  </a:lnTo>
                  <a:lnTo>
                    <a:pt x="55360" y="10494"/>
                  </a:lnTo>
                  <a:lnTo>
                    <a:pt x="66198" y="5222"/>
                  </a:lnTo>
                  <a:lnTo>
                    <a:pt x="71754" y="3435"/>
                  </a:lnTo>
                  <a:lnTo>
                    <a:pt x="77364" y="2244"/>
                  </a:lnTo>
                  <a:lnTo>
                    <a:pt x="83008" y="1450"/>
                  </a:lnTo>
                  <a:lnTo>
                    <a:pt x="87724" y="920"/>
                  </a:lnTo>
                  <a:lnTo>
                    <a:pt x="91821" y="567"/>
                  </a:lnTo>
                  <a:lnTo>
                    <a:pt x="95504" y="332"/>
                  </a:lnTo>
                  <a:lnTo>
                    <a:pt x="99864" y="175"/>
                  </a:lnTo>
                  <a:lnTo>
                    <a:pt x="109789" y="0"/>
                  </a:lnTo>
                  <a:lnTo>
                    <a:pt x="115103" y="907"/>
                  </a:lnTo>
                  <a:lnTo>
                    <a:pt x="120551" y="2463"/>
                  </a:lnTo>
                  <a:lnTo>
                    <a:pt x="126087" y="4453"/>
                  </a:lnTo>
                  <a:lnTo>
                    <a:pt x="130731" y="5780"/>
                  </a:lnTo>
                  <a:lnTo>
                    <a:pt x="134779" y="6664"/>
                  </a:lnTo>
                  <a:lnTo>
                    <a:pt x="138430" y="7254"/>
                  </a:lnTo>
                  <a:lnTo>
                    <a:pt x="142769" y="8600"/>
                  </a:lnTo>
                  <a:lnTo>
                    <a:pt x="147567" y="10449"/>
                  </a:lnTo>
                  <a:lnTo>
                    <a:pt x="152671" y="12635"/>
                  </a:lnTo>
                  <a:lnTo>
                    <a:pt x="157026" y="14092"/>
                  </a:lnTo>
                  <a:lnTo>
                    <a:pt x="160881" y="15063"/>
                  </a:lnTo>
                  <a:lnTo>
                    <a:pt x="164405" y="15711"/>
                  </a:lnTo>
                  <a:lnTo>
                    <a:pt x="167706" y="17095"/>
                  </a:lnTo>
                  <a:lnTo>
                    <a:pt x="170859" y="18971"/>
                  </a:lnTo>
                  <a:lnTo>
                    <a:pt x="173913" y="21173"/>
                  </a:lnTo>
                  <a:lnTo>
                    <a:pt x="176902" y="24547"/>
                  </a:lnTo>
                  <a:lnTo>
                    <a:pt x="179848" y="28701"/>
                  </a:lnTo>
                  <a:lnTo>
                    <a:pt x="182763" y="33375"/>
                  </a:lnTo>
                  <a:lnTo>
                    <a:pt x="184707" y="37444"/>
                  </a:lnTo>
                  <a:lnTo>
                    <a:pt x="186868" y="44505"/>
                  </a:lnTo>
                  <a:lnTo>
                    <a:pt x="187443" y="48673"/>
                  </a:lnTo>
                  <a:lnTo>
                    <a:pt x="187827" y="53358"/>
                  </a:lnTo>
                  <a:lnTo>
                    <a:pt x="188083" y="58386"/>
                  </a:lnTo>
                  <a:lnTo>
                    <a:pt x="188368" y="69052"/>
                  </a:lnTo>
                  <a:lnTo>
                    <a:pt x="188444" y="74563"/>
                  </a:lnTo>
                  <a:lnTo>
                    <a:pt x="187541" y="79190"/>
                  </a:lnTo>
                  <a:lnTo>
                    <a:pt x="185989" y="83227"/>
                  </a:lnTo>
                  <a:lnTo>
                    <a:pt x="183999" y="86871"/>
                  </a:lnTo>
                  <a:lnTo>
                    <a:pt x="176651" y="101101"/>
                  </a:lnTo>
                  <a:lnTo>
                    <a:pt x="174917" y="106407"/>
                  </a:lnTo>
                  <a:lnTo>
                    <a:pt x="173761" y="111849"/>
                  </a:lnTo>
                  <a:lnTo>
                    <a:pt x="172992" y="117382"/>
                  </a:lnTo>
                  <a:lnTo>
                    <a:pt x="170572" y="122024"/>
                  </a:lnTo>
                  <a:lnTo>
                    <a:pt x="167055" y="126070"/>
                  </a:lnTo>
                  <a:lnTo>
                    <a:pt x="162806" y="129720"/>
                  </a:lnTo>
                  <a:lnTo>
                    <a:pt x="159019" y="134059"/>
                  </a:lnTo>
                  <a:lnTo>
                    <a:pt x="155543" y="138857"/>
                  </a:lnTo>
                  <a:lnTo>
                    <a:pt x="152273" y="143960"/>
                  </a:lnTo>
                  <a:lnTo>
                    <a:pt x="148188" y="149267"/>
                  </a:lnTo>
                  <a:lnTo>
                    <a:pt x="143559" y="154710"/>
                  </a:lnTo>
                  <a:lnTo>
                    <a:pt x="138568" y="160244"/>
                  </a:lnTo>
                  <a:lnTo>
                    <a:pt x="134289" y="165838"/>
                  </a:lnTo>
                  <a:lnTo>
                    <a:pt x="130484" y="171472"/>
                  </a:lnTo>
                  <a:lnTo>
                    <a:pt x="126995" y="177133"/>
                  </a:lnTo>
                  <a:lnTo>
                    <a:pt x="123715" y="181860"/>
                  </a:lnTo>
                  <a:lnTo>
                    <a:pt x="120577" y="185964"/>
                  </a:lnTo>
                  <a:lnTo>
                    <a:pt x="117532" y="189652"/>
                  </a:lnTo>
                  <a:lnTo>
                    <a:pt x="113597" y="193063"/>
                  </a:lnTo>
                  <a:lnTo>
                    <a:pt x="109069" y="196290"/>
                  </a:lnTo>
                  <a:lnTo>
                    <a:pt x="104145" y="199394"/>
                  </a:lnTo>
                  <a:lnTo>
                    <a:pt x="99909" y="202415"/>
                  </a:lnTo>
                  <a:lnTo>
                    <a:pt x="96134" y="205382"/>
                  </a:lnTo>
                  <a:lnTo>
                    <a:pt x="92665" y="208313"/>
                  </a:lnTo>
                  <a:lnTo>
                    <a:pt x="89399" y="211219"/>
                  </a:lnTo>
                  <a:lnTo>
                    <a:pt x="83231" y="216988"/>
                  </a:lnTo>
                  <a:lnTo>
                    <a:pt x="79300" y="219860"/>
                  </a:lnTo>
                  <a:lnTo>
                    <a:pt x="74774" y="222727"/>
                  </a:lnTo>
                  <a:lnTo>
                    <a:pt x="69852" y="225591"/>
                  </a:lnTo>
                  <a:lnTo>
                    <a:pt x="65618" y="227500"/>
                  </a:lnTo>
                  <a:lnTo>
                    <a:pt x="61843" y="228773"/>
                  </a:lnTo>
                  <a:lnTo>
                    <a:pt x="58374" y="229621"/>
                  </a:lnTo>
                  <a:lnTo>
                    <a:pt x="55108" y="230187"/>
                  </a:lnTo>
                  <a:lnTo>
                    <a:pt x="51979" y="230564"/>
                  </a:lnTo>
                  <a:lnTo>
                    <a:pt x="48940" y="230816"/>
                  </a:lnTo>
                  <a:lnTo>
                    <a:pt x="45962" y="230983"/>
                  </a:lnTo>
                  <a:lnTo>
                    <a:pt x="40112" y="231170"/>
                  </a:lnTo>
                  <a:lnTo>
                    <a:pt x="38171" y="230267"/>
                  </a:lnTo>
                  <a:lnTo>
                    <a:pt x="36878" y="228712"/>
                  </a:lnTo>
                  <a:lnTo>
                    <a:pt x="36016" y="226723"/>
                  </a:lnTo>
                  <a:lnTo>
                    <a:pt x="34488" y="225398"/>
                  </a:lnTo>
                  <a:lnTo>
                    <a:pt x="32517" y="224514"/>
                  </a:lnTo>
                  <a:lnTo>
                    <a:pt x="30251" y="223925"/>
                  </a:lnTo>
                  <a:lnTo>
                    <a:pt x="28739" y="222579"/>
                  </a:lnTo>
                  <a:lnTo>
                    <a:pt x="27732" y="220730"/>
                  </a:lnTo>
                  <a:lnTo>
                    <a:pt x="26116" y="215469"/>
                  </a:lnTo>
                  <a:lnTo>
                    <a:pt x="25836" y="210007"/>
                  </a:lnTo>
                  <a:lnTo>
                    <a:pt x="26748" y="207586"/>
                  </a:lnTo>
                  <a:lnTo>
                    <a:pt x="30303" y="202356"/>
                  </a:lnTo>
                  <a:lnTo>
                    <a:pt x="35058" y="196856"/>
                  </a:lnTo>
                  <a:lnTo>
                    <a:pt x="37660" y="194056"/>
                  </a:lnTo>
                  <a:lnTo>
                    <a:pt x="40347" y="192189"/>
                  </a:lnTo>
                  <a:lnTo>
                    <a:pt x="45872" y="190116"/>
                  </a:lnTo>
                  <a:lnTo>
                    <a:pt x="51503" y="189194"/>
                  </a:lnTo>
                  <a:lnTo>
                    <a:pt x="54338" y="188947"/>
                  </a:lnTo>
                  <a:lnTo>
                    <a:pt x="58132" y="187831"/>
                  </a:lnTo>
                  <a:lnTo>
                    <a:pt x="62568" y="186134"/>
                  </a:lnTo>
                  <a:lnTo>
                    <a:pt x="67429" y="184051"/>
                  </a:lnTo>
                  <a:lnTo>
                    <a:pt x="72575" y="182662"/>
                  </a:lnTo>
                  <a:lnTo>
                    <a:pt x="77912" y="181736"/>
                  </a:lnTo>
                  <a:lnTo>
                    <a:pt x="83372" y="181118"/>
                  </a:lnTo>
                  <a:lnTo>
                    <a:pt x="87967" y="181660"/>
                  </a:lnTo>
                  <a:lnTo>
                    <a:pt x="91983" y="182972"/>
                  </a:lnTo>
                  <a:lnTo>
                    <a:pt x="95612" y="184800"/>
                  </a:lnTo>
                  <a:lnTo>
                    <a:pt x="99936" y="186019"/>
                  </a:lnTo>
                  <a:lnTo>
                    <a:pt x="104725" y="186831"/>
                  </a:lnTo>
                  <a:lnTo>
                    <a:pt x="109820" y="187373"/>
                  </a:lnTo>
                  <a:lnTo>
                    <a:pt x="115124" y="188687"/>
                  </a:lnTo>
                  <a:lnTo>
                    <a:pt x="120565" y="190515"/>
                  </a:lnTo>
                  <a:lnTo>
                    <a:pt x="126097" y="192686"/>
                  </a:lnTo>
                  <a:lnTo>
                    <a:pt x="130737" y="194134"/>
                  </a:lnTo>
                  <a:lnTo>
                    <a:pt x="134783" y="195099"/>
                  </a:lnTo>
                  <a:lnTo>
                    <a:pt x="138433" y="195742"/>
                  </a:lnTo>
                  <a:lnTo>
                    <a:pt x="141818" y="197123"/>
                  </a:lnTo>
                  <a:lnTo>
                    <a:pt x="145028" y="198997"/>
                  </a:lnTo>
                  <a:lnTo>
                    <a:pt x="148120" y="201198"/>
                  </a:lnTo>
                  <a:lnTo>
                    <a:pt x="151134" y="203618"/>
                  </a:lnTo>
                  <a:lnTo>
                    <a:pt x="154097" y="206184"/>
                  </a:lnTo>
                  <a:lnTo>
                    <a:pt x="159927" y="211575"/>
                  </a:lnTo>
                  <a:lnTo>
                    <a:pt x="165695" y="217146"/>
                  </a:lnTo>
                  <a:lnTo>
                    <a:pt x="167613" y="219965"/>
                  </a:lnTo>
                  <a:lnTo>
                    <a:pt x="169745" y="225638"/>
                  </a:lnTo>
                  <a:lnTo>
                    <a:pt x="171266" y="227531"/>
                  </a:lnTo>
                  <a:lnTo>
                    <a:pt x="173232" y="228794"/>
                  </a:lnTo>
                  <a:lnTo>
                    <a:pt x="180022" y="231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6"/>
            <p:cNvSpPr/>
            <p:nvPr/>
          </p:nvSpPr>
          <p:spPr>
            <a:xfrm>
              <a:off x="8549640" y="3377565"/>
              <a:ext cx="154304" cy="222886"/>
            </a:xfrm>
            <a:custGeom>
              <a:avLst/>
              <a:gdLst/>
              <a:ahLst/>
              <a:cxnLst/>
              <a:rect l="0" t="0" r="0" b="0"/>
              <a:pathLst>
                <a:path w="154304" h="222886">
                  <a:moveTo>
                    <a:pt x="0" y="0"/>
                  </a:moveTo>
                  <a:lnTo>
                    <a:pt x="109818" y="0"/>
                  </a:lnTo>
                  <a:lnTo>
                    <a:pt x="114169" y="952"/>
                  </a:lnTo>
                  <a:lnTo>
                    <a:pt x="118023" y="2539"/>
                  </a:lnTo>
                  <a:lnTo>
                    <a:pt x="121544" y="4551"/>
                  </a:lnTo>
                  <a:lnTo>
                    <a:pt x="124845" y="5891"/>
                  </a:lnTo>
                  <a:lnTo>
                    <a:pt x="127996" y="6785"/>
                  </a:lnTo>
                  <a:lnTo>
                    <a:pt x="131051" y="7381"/>
                  </a:lnTo>
                  <a:lnTo>
                    <a:pt x="134040" y="7778"/>
                  </a:lnTo>
                  <a:lnTo>
                    <a:pt x="136985" y="8043"/>
                  </a:lnTo>
                  <a:lnTo>
                    <a:pt x="139900" y="8219"/>
                  </a:lnTo>
                  <a:lnTo>
                    <a:pt x="145681" y="8415"/>
                  </a:lnTo>
                  <a:lnTo>
                    <a:pt x="148556" y="8467"/>
                  </a:lnTo>
                  <a:lnTo>
                    <a:pt x="150471" y="9455"/>
                  </a:lnTo>
                  <a:lnTo>
                    <a:pt x="151749" y="11066"/>
                  </a:lnTo>
                  <a:lnTo>
                    <a:pt x="152601" y="13092"/>
                  </a:lnTo>
                  <a:lnTo>
                    <a:pt x="153548" y="17883"/>
                  </a:lnTo>
                  <a:lnTo>
                    <a:pt x="154155" y="24169"/>
                  </a:lnTo>
                  <a:lnTo>
                    <a:pt x="154261" y="29809"/>
                  </a:lnTo>
                  <a:lnTo>
                    <a:pt x="154303" y="54324"/>
                  </a:lnTo>
                  <a:lnTo>
                    <a:pt x="153352" y="58124"/>
                  </a:lnTo>
                  <a:lnTo>
                    <a:pt x="151764" y="62561"/>
                  </a:lnTo>
                  <a:lnTo>
                    <a:pt x="149753" y="67425"/>
                  </a:lnTo>
                  <a:lnTo>
                    <a:pt x="148413" y="71620"/>
                  </a:lnTo>
                  <a:lnTo>
                    <a:pt x="147519" y="75369"/>
                  </a:lnTo>
                  <a:lnTo>
                    <a:pt x="146924" y="78821"/>
                  </a:lnTo>
                  <a:lnTo>
                    <a:pt x="146526" y="83027"/>
                  </a:lnTo>
                  <a:lnTo>
                    <a:pt x="146261" y="87737"/>
                  </a:lnTo>
                  <a:lnTo>
                    <a:pt x="146086" y="92781"/>
                  </a:lnTo>
                  <a:lnTo>
                    <a:pt x="145016" y="97096"/>
                  </a:lnTo>
                  <a:lnTo>
                    <a:pt x="143349" y="100926"/>
                  </a:lnTo>
                  <a:lnTo>
                    <a:pt x="141286" y="104431"/>
                  </a:lnTo>
                  <a:lnTo>
                    <a:pt x="138959" y="108673"/>
                  </a:lnTo>
                  <a:lnTo>
                    <a:pt x="133832" y="118466"/>
                  </a:lnTo>
                  <a:lnTo>
                    <a:pt x="132083" y="123745"/>
                  </a:lnTo>
                  <a:lnTo>
                    <a:pt x="130917" y="129169"/>
                  </a:lnTo>
                  <a:lnTo>
                    <a:pt x="130141" y="134690"/>
                  </a:lnTo>
                  <a:lnTo>
                    <a:pt x="128671" y="139323"/>
                  </a:lnTo>
                  <a:lnTo>
                    <a:pt x="126738" y="143365"/>
                  </a:lnTo>
                  <a:lnTo>
                    <a:pt x="124497" y="147011"/>
                  </a:lnTo>
                  <a:lnTo>
                    <a:pt x="122050" y="151347"/>
                  </a:lnTo>
                  <a:lnTo>
                    <a:pt x="116792" y="161245"/>
                  </a:lnTo>
                  <a:lnTo>
                    <a:pt x="115008" y="165599"/>
                  </a:lnTo>
                  <a:lnTo>
                    <a:pt x="113820" y="169454"/>
                  </a:lnTo>
                  <a:lnTo>
                    <a:pt x="112499" y="176278"/>
                  </a:lnTo>
                  <a:lnTo>
                    <a:pt x="111912" y="182485"/>
                  </a:lnTo>
                  <a:lnTo>
                    <a:pt x="111651" y="188420"/>
                  </a:lnTo>
                  <a:lnTo>
                    <a:pt x="111581" y="191336"/>
                  </a:lnTo>
                  <a:lnTo>
                    <a:pt x="110582" y="194232"/>
                  </a:lnTo>
                  <a:lnTo>
                    <a:pt x="106933" y="199990"/>
                  </a:lnTo>
                  <a:lnTo>
                    <a:pt x="104675" y="205724"/>
                  </a:lnTo>
                  <a:lnTo>
                    <a:pt x="104073" y="208587"/>
                  </a:lnTo>
                  <a:lnTo>
                    <a:pt x="104624" y="210495"/>
                  </a:lnTo>
                  <a:lnTo>
                    <a:pt x="105945" y="211768"/>
                  </a:lnTo>
                  <a:lnTo>
                    <a:pt x="107778" y="212616"/>
                  </a:lnTo>
                  <a:lnTo>
                    <a:pt x="108998" y="214133"/>
                  </a:lnTo>
                  <a:lnTo>
                    <a:pt x="109814" y="216098"/>
                  </a:lnTo>
                  <a:lnTo>
                    <a:pt x="111442" y="2228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7"/>
            <p:cNvSpPr/>
            <p:nvPr/>
          </p:nvSpPr>
          <p:spPr>
            <a:xfrm>
              <a:off x="8790892" y="3446145"/>
              <a:ext cx="24496" cy="180023"/>
            </a:xfrm>
            <a:custGeom>
              <a:avLst/>
              <a:gdLst/>
              <a:ahLst/>
              <a:cxnLst/>
              <a:rect l="0" t="0" r="0" b="0"/>
              <a:pathLst>
                <a:path w="24496" h="180023">
                  <a:moveTo>
                    <a:pt x="15923" y="0"/>
                  </a:moveTo>
                  <a:lnTo>
                    <a:pt x="7704" y="0"/>
                  </a:lnTo>
                  <a:lnTo>
                    <a:pt x="15579" y="0"/>
                  </a:lnTo>
                  <a:lnTo>
                    <a:pt x="15821" y="4550"/>
                  </a:lnTo>
                  <a:lnTo>
                    <a:pt x="14903" y="5891"/>
                  </a:lnTo>
                  <a:lnTo>
                    <a:pt x="13338" y="6785"/>
                  </a:lnTo>
                  <a:lnTo>
                    <a:pt x="11342" y="7381"/>
                  </a:lnTo>
                  <a:lnTo>
                    <a:pt x="10011" y="8730"/>
                  </a:lnTo>
                  <a:lnTo>
                    <a:pt x="9124" y="10583"/>
                  </a:lnTo>
                  <a:lnTo>
                    <a:pt x="8532" y="12770"/>
                  </a:lnTo>
                  <a:lnTo>
                    <a:pt x="7875" y="17740"/>
                  </a:lnTo>
                  <a:lnTo>
                    <a:pt x="7701" y="20399"/>
                  </a:lnTo>
                  <a:lnTo>
                    <a:pt x="6631" y="24077"/>
                  </a:lnTo>
                  <a:lnTo>
                    <a:pt x="4966" y="28434"/>
                  </a:lnTo>
                  <a:lnTo>
                    <a:pt x="2904" y="33243"/>
                  </a:lnTo>
                  <a:lnTo>
                    <a:pt x="1527" y="37402"/>
                  </a:lnTo>
                  <a:lnTo>
                    <a:pt x="611" y="41127"/>
                  </a:lnTo>
                  <a:lnTo>
                    <a:pt x="0" y="44563"/>
                  </a:lnTo>
                  <a:lnTo>
                    <a:pt x="545" y="47806"/>
                  </a:lnTo>
                  <a:lnTo>
                    <a:pt x="1861" y="50921"/>
                  </a:lnTo>
                  <a:lnTo>
                    <a:pt x="3691" y="53949"/>
                  </a:lnTo>
                  <a:lnTo>
                    <a:pt x="4911" y="57874"/>
                  </a:lnTo>
                  <a:lnTo>
                    <a:pt x="5724" y="62395"/>
                  </a:lnTo>
                  <a:lnTo>
                    <a:pt x="6266" y="67314"/>
                  </a:lnTo>
                  <a:lnTo>
                    <a:pt x="6628" y="71546"/>
                  </a:lnTo>
                  <a:lnTo>
                    <a:pt x="6869" y="75319"/>
                  </a:lnTo>
                  <a:lnTo>
                    <a:pt x="7029" y="78788"/>
                  </a:lnTo>
                  <a:lnTo>
                    <a:pt x="8089" y="82053"/>
                  </a:lnTo>
                  <a:lnTo>
                    <a:pt x="9748" y="85182"/>
                  </a:lnTo>
                  <a:lnTo>
                    <a:pt x="11806" y="88220"/>
                  </a:lnTo>
                  <a:lnTo>
                    <a:pt x="13178" y="92151"/>
                  </a:lnTo>
                  <a:lnTo>
                    <a:pt x="14093" y="96676"/>
                  </a:lnTo>
                  <a:lnTo>
                    <a:pt x="14703" y="101598"/>
                  </a:lnTo>
                  <a:lnTo>
                    <a:pt x="15110" y="105832"/>
                  </a:lnTo>
                  <a:lnTo>
                    <a:pt x="15381" y="109607"/>
                  </a:lnTo>
                  <a:lnTo>
                    <a:pt x="15561" y="113076"/>
                  </a:lnTo>
                  <a:lnTo>
                    <a:pt x="15762" y="122011"/>
                  </a:lnTo>
                  <a:lnTo>
                    <a:pt x="15891" y="138718"/>
                  </a:lnTo>
                  <a:lnTo>
                    <a:pt x="16854" y="142008"/>
                  </a:lnTo>
                  <a:lnTo>
                    <a:pt x="18449" y="145155"/>
                  </a:lnTo>
                  <a:lnTo>
                    <a:pt x="20464" y="148204"/>
                  </a:lnTo>
                  <a:lnTo>
                    <a:pt x="21808" y="152143"/>
                  </a:lnTo>
                  <a:lnTo>
                    <a:pt x="22704" y="156673"/>
                  </a:lnTo>
                  <a:lnTo>
                    <a:pt x="24142" y="168531"/>
                  </a:lnTo>
                  <a:lnTo>
                    <a:pt x="24338" y="172693"/>
                  </a:lnTo>
                  <a:lnTo>
                    <a:pt x="24495" y="18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8"/>
            <p:cNvSpPr/>
            <p:nvPr/>
          </p:nvSpPr>
          <p:spPr>
            <a:xfrm>
              <a:off x="8858250" y="3420427"/>
              <a:ext cx="42863" cy="214314"/>
            </a:xfrm>
            <a:custGeom>
              <a:avLst/>
              <a:gdLst/>
              <a:ahLst/>
              <a:cxnLst/>
              <a:rect l="0" t="0" r="0" b="0"/>
              <a:pathLst>
                <a:path w="42863" h="214314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1"/>
                  </a:lnTo>
                  <a:lnTo>
                    <a:pt x="4550" y="20400"/>
                  </a:lnTo>
                  <a:lnTo>
                    <a:pt x="5891" y="23125"/>
                  </a:lnTo>
                  <a:lnTo>
                    <a:pt x="6784" y="25894"/>
                  </a:lnTo>
                  <a:lnTo>
                    <a:pt x="7381" y="28693"/>
                  </a:lnTo>
                  <a:lnTo>
                    <a:pt x="8730" y="32464"/>
                  </a:lnTo>
                  <a:lnTo>
                    <a:pt x="10583" y="36882"/>
                  </a:lnTo>
                  <a:lnTo>
                    <a:pt x="12770" y="41733"/>
                  </a:lnTo>
                  <a:lnTo>
                    <a:pt x="14228" y="45920"/>
                  </a:lnTo>
                  <a:lnTo>
                    <a:pt x="15200" y="49663"/>
                  </a:lnTo>
                  <a:lnTo>
                    <a:pt x="15849" y="53112"/>
                  </a:lnTo>
                  <a:lnTo>
                    <a:pt x="16280" y="57315"/>
                  </a:lnTo>
                  <a:lnTo>
                    <a:pt x="16569" y="62023"/>
                  </a:lnTo>
                  <a:lnTo>
                    <a:pt x="16889" y="72333"/>
                  </a:lnTo>
                  <a:lnTo>
                    <a:pt x="17032" y="83266"/>
                  </a:lnTo>
                  <a:lnTo>
                    <a:pt x="18022" y="88848"/>
                  </a:lnTo>
                  <a:lnTo>
                    <a:pt x="19634" y="94475"/>
                  </a:lnTo>
                  <a:lnTo>
                    <a:pt x="21662" y="100130"/>
                  </a:lnTo>
                  <a:lnTo>
                    <a:pt x="23014" y="104854"/>
                  </a:lnTo>
                  <a:lnTo>
                    <a:pt x="23915" y="108955"/>
                  </a:lnTo>
                  <a:lnTo>
                    <a:pt x="24516" y="112642"/>
                  </a:lnTo>
                  <a:lnTo>
                    <a:pt x="25868" y="117004"/>
                  </a:lnTo>
                  <a:lnTo>
                    <a:pt x="27723" y="121818"/>
                  </a:lnTo>
                  <a:lnTo>
                    <a:pt x="29912" y="126932"/>
                  </a:lnTo>
                  <a:lnTo>
                    <a:pt x="31371" y="131294"/>
                  </a:lnTo>
                  <a:lnTo>
                    <a:pt x="32344" y="135154"/>
                  </a:lnTo>
                  <a:lnTo>
                    <a:pt x="32993" y="138680"/>
                  </a:lnTo>
                  <a:lnTo>
                    <a:pt x="33425" y="142936"/>
                  </a:lnTo>
                  <a:lnTo>
                    <a:pt x="33713" y="147678"/>
                  </a:lnTo>
                  <a:lnTo>
                    <a:pt x="34034" y="157075"/>
                  </a:lnTo>
                  <a:lnTo>
                    <a:pt x="34176" y="164426"/>
                  </a:lnTo>
                  <a:lnTo>
                    <a:pt x="35166" y="167720"/>
                  </a:lnTo>
                  <a:lnTo>
                    <a:pt x="36779" y="170868"/>
                  </a:lnTo>
                  <a:lnTo>
                    <a:pt x="38807" y="173920"/>
                  </a:lnTo>
                  <a:lnTo>
                    <a:pt x="40159" y="176906"/>
                  </a:lnTo>
                  <a:lnTo>
                    <a:pt x="41060" y="179850"/>
                  </a:lnTo>
                  <a:lnTo>
                    <a:pt x="42061" y="185661"/>
                  </a:lnTo>
                  <a:lnTo>
                    <a:pt x="42506" y="191419"/>
                  </a:lnTo>
                  <a:lnTo>
                    <a:pt x="42704" y="197152"/>
                  </a:lnTo>
                  <a:lnTo>
                    <a:pt x="42862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9"/>
            <p:cNvSpPr/>
            <p:nvPr/>
          </p:nvSpPr>
          <p:spPr>
            <a:xfrm>
              <a:off x="8729671" y="3411889"/>
              <a:ext cx="282885" cy="59974"/>
            </a:xfrm>
            <a:custGeom>
              <a:avLst/>
              <a:gdLst/>
              <a:ahLst/>
              <a:cxnLst/>
              <a:rect l="0" t="0" r="0" b="0"/>
              <a:pathLst>
                <a:path w="282885" h="59974">
                  <a:moveTo>
                    <a:pt x="8563" y="59973"/>
                  </a:moveTo>
                  <a:lnTo>
                    <a:pt x="8563" y="55423"/>
                  </a:lnTo>
                  <a:lnTo>
                    <a:pt x="7611" y="54081"/>
                  </a:lnTo>
                  <a:lnTo>
                    <a:pt x="6024" y="53188"/>
                  </a:lnTo>
                  <a:lnTo>
                    <a:pt x="344" y="51505"/>
                  </a:lnTo>
                  <a:lnTo>
                    <a:pt x="227" y="50518"/>
                  </a:lnTo>
                  <a:lnTo>
                    <a:pt x="148" y="48907"/>
                  </a:lnTo>
                  <a:lnTo>
                    <a:pt x="0" y="43184"/>
                  </a:lnTo>
                  <a:lnTo>
                    <a:pt x="950" y="42113"/>
                  </a:lnTo>
                  <a:lnTo>
                    <a:pt x="4544" y="38383"/>
                  </a:lnTo>
                  <a:lnTo>
                    <a:pt x="6837" y="37007"/>
                  </a:lnTo>
                  <a:lnTo>
                    <a:pt x="11924" y="35478"/>
                  </a:lnTo>
                  <a:lnTo>
                    <a:pt x="14613" y="34118"/>
                  </a:lnTo>
                  <a:lnTo>
                    <a:pt x="17359" y="32259"/>
                  </a:lnTo>
                  <a:lnTo>
                    <a:pt x="20142" y="30067"/>
                  </a:lnTo>
                  <a:lnTo>
                    <a:pt x="23903" y="27653"/>
                  </a:lnTo>
                  <a:lnTo>
                    <a:pt x="28316" y="25091"/>
                  </a:lnTo>
                  <a:lnTo>
                    <a:pt x="33161" y="22431"/>
                  </a:lnTo>
                  <a:lnTo>
                    <a:pt x="38297" y="20658"/>
                  </a:lnTo>
                  <a:lnTo>
                    <a:pt x="43626" y="19475"/>
                  </a:lnTo>
                  <a:lnTo>
                    <a:pt x="49083" y="18687"/>
                  </a:lnTo>
                  <a:lnTo>
                    <a:pt x="54627" y="17209"/>
                  </a:lnTo>
                  <a:lnTo>
                    <a:pt x="60228" y="15271"/>
                  </a:lnTo>
                  <a:lnTo>
                    <a:pt x="65866" y="13027"/>
                  </a:lnTo>
                  <a:lnTo>
                    <a:pt x="72483" y="11531"/>
                  </a:lnTo>
                  <a:lnTo>
                    <a:pt x="79751" y="10533"/>
                  </a:lnTo>
                  <a:lnTo>
                    <a:pt x="87455" y="9868"/>
                  </a:lnTo>
                  <a:lnTo>
                    <a:pt x="95448" y="8472"/>
                  </a:lnTo>
                  <a:lnTo>
                    <a:pt x="103634" y="6589"/>
                  </a:lnTo>
                  <a:lnTo>
                    <a:pt x="111949" y="4381"/>
                  </a:lnTo>
                  <a:lnTo>
                    <a:pt x="119397" y="2909"/>
                  </a:lnTo>
                  <a:lnTo>
                    <a:pt x="126268" y="1928"/>
                  </a:lnTo>
                  <a:lnTo>
                    <a:pt x="132753" y="1274"/>
                  </a:lnTo>
                  <a:lnTo>
                    <a:pt x="139934" y="838"/>
                  </a:lnTo>
                  <a:lnTo>
                    <a:pt x="155533" y="353"/>
                  </a:lnTo>
                  <a:lnTo>
                    <a:pt x="201289" y="0"/>
                  </a:lnTo>
                  <a:lnTo>
                    <a:pt x="207532" y="941"/>
                  </a:lnTo>
                  <a:lnTo>
                    <a:pt x="213600" y="2521"/>
                  </a:lnTo>
                  <a:lnTo>
                    <a:pt x="219550" y="4526"/>
                  </a:lnTo>
                  <a:lnTo>
                    <a:pt x="225421" y="5864"/>
                  </a:lnTo>
                  <a:lnTo>
                    <a:pt x="231240" y="6755"/>
                  </a:lnTo>
                  <a:lnTo>
                    <a:pt x="237025" y="7349"/>
                  </a:lnTo>
                  <a:lnTo>
                    <a:pt x="241834" y="7746"/>
                  </a:lnTo>
                  <a:lnTo>
                    <a:pt x="249716" y="8186"/>
                  </a:lnTo>
                  <a:lnTo>
                    <a:pt x="253152" y="9256"/>
                  </a:lnTo>
                  <a:lnTo>
                    <a:pt x="256395" y="10922"/>
                  </a:lnTo>
                  <a:lnTo>
                    <a:pt x="259509" y="12985"/>
                  </a:lnTo>
                  <a:lnTo>
                    <a:pt x="262539" y="14360"/>
                  </a:lnTo>
                  <a:lnTo>
                    <a:pt x="268444" y="15888"/>
                  </a:lnTo>
                  <a:lnTo>
                    <a:pt x="274243" y="16567"/>
                  </a:lnTo>
                  <a:lnTo>
                    <a:pt x="282884" y="171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0"/>
            <p:cNvSpPr/>
            <p:nvPr/>
          </p:nvSpPr>
          <p:spPr>
            <a:xfrm>
              <a:off x="8309609" y="3711892"/>
              <a:ext cx="668657" cy="34291"/>
            </a:xfrm>
            <a:custGeom>
              <a:avLst/>
              <a:gdLst/>
              <a:ahLst/>
              <a:cxnLst/>
              <a:rect l="0" t="0" r="0" b="0"/>
              <a:pathLst>
                <a:path w="668657" h="34291">
                  <a:moveTo>
                    <a:pt x="0" y="34290"/>
                  </a:moveTo>
                  <a:lnTo>
                    <a:pt x="7382" y="34290"/>
                  </a:lnTo>
                  <a:lnTo>
                    <a:pt x="9684" y="33337"/>
                  </a:lnTo>
                  <a:lnTo>
                    <a:pt x="13124" y="31750"/>
                  </a:lnTo>
                  <a:lnTo>
                    <a:pt x="17321" y="29739"/>
                  </a:lnTo>
                  <a:lnTo>
                    <a:pt x="22025" y="28399"/>
                  </a:lnTo>
                  <a:lnTo>
                    <a:pt x="27067" y="27505"/>
                  </a:lnTo>
                  <a:lnTo>
                    <a:pt x="37748" y="26512"/>
                  </a:lnTo>
                  <a:lnTo>
                    <a:pt x="48845" y="26070"/>
                  </a:lnTo>
                  <a:lnTo>
                    <a:pt x="55423" y="25000"/>
                  </a:lnTo>
                  <a:lnTo>
                    <a:pt x="62667" y="23335"/>
                  </a:lnTo>
                  <a:lnTo>
                    <a:pt x="70353" y="21271"/>
                  </a:lnTo>
                  <a:lnTo>
                    <a:pt x="78334" y="19896"/>
                  </a:lnTo>
                  <a:lnTo>
                    <a:pt x="86514" y="18979"/>
                  </a:lnTo>
                  <a:lnTo>
                    <a:pt x="94823" y="18367"/>
                  </a:lnTo>
                  <a:lnTo>
                    <a:pt x="104173" y="17008"/>
                  </a:lnTo>
                  <a:lnTo>
                    <a:pt x="114216" y="15149"/>
                  </a:lnTo>
                  <a:lnTo>
                    <a:pt x="124722" y="12956"/>
                  </a:lnTo>
                  <a:lnTo>
                    <a:pt x="134583" y="11495"/>
                  </a:lnTo>
                  <a:lnTo>
                    <a:pt x="144015" y="10521"/>
                  </a:lnTo>
                  <a:lnTo>
                    <a:pt x="153161" y="9871"/>
                  </a:lnTo>
                  <a:lnTo>
                    <a:pt x="163067" y="8486"/>
                  </a:lnTo>
                  <a:lnTo>
                    <a:pt x="173482" y="6610"/>
                  </a:lnTo>
                  <a:lnTo>
                    <a:pt x="184234" y="4407"/>
                  </a:lnTo>
                  <a:lnTo>
                    <a:pt x="195213" y="2938"/>
                  </a:lnTo>
                  <a:lnTo>
                    <a:pt x="206342" y="1958"/>
                  </a:lnTo>
                  <a:lnTo>
                    <a:pt x="217572" y="1306"/>
                  </a:lnTo>
                  <a:lnTo>
                    <a:pt x="240210" y="581"/>
                  </a:lnTo>
                  <a:lnTo>
                    <a:pt x="297204" y="76"/>
                  </a:lnTo>
                  <a:lnTo>
                    <a:pt x="613930" y="0"/>
                  </a:lnTo>
                  <a:lnTo>
                    <a:pt x="619790" y="953"/>
                  </a:lnTo>
                  <a:lnTo>
                    <a:pt x="625602" y="2540"/>
                  </a:lnTo>
                  <a:lnTo>
                    <a:pt x="631380" y="4551"/>
                  </a:lnTo>
                  <a:lnTo>
                    <a:pt x="636186" y="5891"/>
                  </a:lnTo>
                  <a:lnTo>
                    <a:pt x="640342" y="6785"/>
                  </a:lnTo>
                  <a:lnTo>
                    <a:pt x="647499" y="7778"/>
                  </a:lnTo>
                  <a:lnTo>
                    <a:pt x="666048" y="8526"/>
                  </a:lnTo>
                  <a:lnTo>
                    <a:pt x="668656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1"/>
            <p:cNvSpPr/>
            <p:nvPr/>
          </p:nvSpPr>
          <p:spPr>
            <a:xfrm>
              <a:off x="8472487" y="3806190"/>
              <a:ext cx="188596" cy="85726"/>
            </a:xfrm>
            <a:custGeom>
              <a:avLst/>
              <a:gdLst/>
              <a:ahLst/>
              <a:cxnLst/>
              <a:rect l="0" t="0" r="0" b="0"/>
              <a:pathLst>
                <a:path w="188596" h="85726">
                  <a:moveTo>
                    <a:pt x="0" y="0"/>
                  </a:moveTo>
                  <a:lnTo>
                    <a:pt x="0" y="77148"/>
                  </a:lnTo>
                  <a:lnTo>
                    <a:pt x="12771" y="77152"/>
                  </a:lnTo>
                  <a:lnTo>
                    <a:pt x="16134" y="76200"/>
                  </a:lnTo>
                  <a:lnTo>
                    <a:pt x="20281" y="74612"/>
                  </a:lnTo>
                  <a:lnTo>
                    <a:pt x="24950" y="72601"/>
                  </a:lnTo>
                  <a:lnTo>
                    <a:pt x="29016" y="71260"/>
                  </a:lnTo>
                  <a:lnTo>
                    <a:pt x="32679" y="70367"/>
                  </a:lnTo>
                  <a:lnTo>
                    <a:pt x="36073" y="69771"/>
                  </a:lnTo>
                  <a:lnTo>
                    <a:pt x="39289" y="69374"/>
                  </a:lnTo>
                  <a:lnTo>
                    <a:pt x="42385" y="69109"/>
                  </a:lnTo>
                  <a:lnTo>
                    <a:pt x="45403" y="68933"/>
                  </a:lnTo>
                  <a:lnTo>
                    <a:pt x="49318" y="67863"/>
                  </a:lnTo>
                  <a:lnTo>
                    <a:pt x="53833" y="66196"/>
                  </a:lnTo>
                  <a:lnTo>
                    <a:pt x="58750" y="64133"/>
                  </a:lnTo>
                  <a:lnTo>
                    <a:pt x="63932" y="62758"/>
                  </a:lnTo>
                  <a:lnTo>
                    <a:pt x="69290" y="61841"/>
                  </a:lnTo>
                  <a:lnTo>
                    <a:pt x="74769" y="61230"/>
                  </a:lnTo>
                  <a:lnTo>
                    <a:pt x="79373" y="60822"/>
                  </a:lnTo>
                  <a:lnTo>
                    <a:pt x="83396" y="60551"/>
                  </a:lnTo>
                  <a:lnTo>
                    <a:pt x="87030" y="60369"/>
                  </a:lnTo>
                  <a:lnTo>
                    <a:pt x="96148" y="60168"/>
                  </a:lnTo>
                  <a:lnTo>
                    <a:pt x="117522" y="60039"/>
                  </a:lnTo>
                  <a:lnTo>
                    <a:pt x="122163" y="60981"/>
                  </a:lnTo>
                  <a:lnTo>
                    <a:pt x="126210" y="62561"/>
                  </a:lnTo>
                  <a:lnTo>
                    <a:pt x="129860" y="64567"/>
                  </a:lnTo>
                  <a:lnTo>
                    <a:pt x="133246" y="65905"/>
                  </a:lnTo>
                  <a:lnTo>
                    <a:pt x="136456" y="66796"/>
                  </a:lnTo>
                  <a:lnTo>
                    <a:pt x="139548" y="67391"/>
                  </a:lnTo>
                  <a:lnTo>
                    <a:pt x="143515" y="67787"/>
                  </a:lnTo>
                  <a:lnTo>
                    <a:pt x="148064" y="68051"/>
                  </a:lnTo>
                  <a:lnTo>
                    <a:pt x="157247" y="68345"/>
                  </a:lnTo>
                  <a:lnTo>
                    <a:pt x="164502" y="68475"/>
                  </a:lnTo>
                  <a:lnTo>
                    <a:pt x="166818" y="69462"/>
                  </a:lnTo>
                  <a:lnTo>
                    <a:pt x="168362" y="71073"/>
                  </a:lnTo>
                  <a:lnTo>
                    <a:pt x="169392" y="73099"/>
                  </a:lnTo>
                  <a:lnTo>
                    <a:pt x="171031" y="74451"/>
                  </a:lnTo>
                  <a:lnTo>
                    <a:pt x="173075" y="75351"/>
                  </a:lnTo>
                  <a:lnTo>
                    <a:pt x="175391" y="75951"/>
                  </a:lnTo>
                  <a:lnTo>
                    <a:pt x="176934" y="77304"/>
                  </a:lnTo>
                  <a:lnTo>
                    <a:pt x="177964" y="79158"/>
                  </a:lnTo>
                  <a:lnTo>
                    <a:pt x="178650" y="81347"/>
                  </a:lnTo>
                  <a:lnTo>
                    <a:pt x="180060" y="82806"/>
                  </a:lnTo>
                  <a:lnTo>
                    <a:pt x="181953" y="83779"/>
                  </a:lnTo>
                  <a:lnTo>
                    <a:pt x="188595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2"/>
            <p:cNvSpPr/>
            <p:nvPr/>
          </p:nvSpPr>
          <p:spPr>
            <a:xfrm>
              <a:off x="8592856" y="3780472"/>
              <a:ext cx="8220" cy="265749"/>
            </a:xfrm>
            <a:custGeom>
              <a:avLst/>
              <a:gdLst/>
              <a:ahLst/>
              <a:cxnLst/>
              <a:rect l="0" t="0" r="0" b="0"/>
              <a:pathLst>
                <a:path w="8220" h="265749">
                  <a:moveTo>
                    <a:pt x="8219" y="0"/>
                  </a:moveTo>
                  <a:lnTo>
                    <a:pt x="8219" y="142525"/>
                  </a:lnTo>
                  <a:lnTo>
                    <a:pt x="7267" y="149309"/>
                  </a:lnTo>
                  <a:lnTo>
                    <a:pt x="5679" y="156690"/>
                  </a:lnTo>
                  <a:lnTo>
                    <a:pt x="3668" y="164467"/>
                  </a:lnTo>
                  <a:lnTo>
                    <a:pt x="2327" y="171557"/>
                  </a:lnTo>
                  <a:lnTo>
                    <a:pt x="1434" y="178189"/>
                  </a:lnTo>
                  <a:lnTo>
                    <a:pt x="838" y="184515"/>
                  </a:lnTo>
                  <a:lnTo>
                    <a:pt x="441" y="190638"/>
                  </a:lnTo>
                  <a:lnTo>
                    <a:pt x="176" y="196624"/>
                  </a:lnTo>
                  <a:lnTo>
                    <a:pt x="0" y="202520"/>
                  </a:lnTo>
                  <a:lnTo>
                    <a:pt x="834" y="207404"/>
                  </a:lnTo>
                  <a:lnTo>
                    <a:pt x="2344" y="211612"/>
                  </a:lnTo>
                  <a:lnTo>
                    <a:pt x="4302" y="215370"/>
                  </a:lnTo>
                  <a:lnTo>
                    <a:pt x="5608" y="219780"/>
                  </a:lnTo>
                  <a:lnTo>
                    <a:pt x="6478" y="224625"/>
                  </a:lnTo>
                  <a:lnTo>
                    <a:pt x="7058" y="229760"/>
                  </a:lnTo>
                  <a:lnTo>
                    <a:pt x="7445" y="234136"/>
                  </a:lnTo>
                  <a:lnTo>
                    <a:pt x="7703" y="238006"/>
                  </a:lnTo>
                  <a:lnTo>
                    <a:pt x="7875" y="241538"/>
                  </a:lnTo>
                  <a:lnTo>
                    <a:pt x="8066" y="248003"/>
                  </a:lnTo>
                  <a:lnTo>
                    <a:pt x="8219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3"/>
            <p:cNvSpPr/>
            <p:nvPr/>
          </p:nvSpPr>
          <p:spPr>
            <a:xfrm>
              <a:off x="7383789" y="4234815"/>
              <a:ext cx="214300" cy="257176"/>
            </a:xfrm>
            <a:custGeom>
              <a:avLst/>
              <a:gdLst/>
              <a:ahLst/>
              <a:cxnLst/>
              <a:rect l="0" t="0" r="0" b="0"/>
              <a:pathLst>
                <a:path w="214300" h="257176">
                  <a:moveTo>
                    <a:pt x="59998" y="0"/>
                  </a:moveTo>
                  <a:lnTo>
                    <a:pt x="68466" y="0"/>
                  </a:lnTo>
                  <a:lnTo>
                    <a:pt x="61772" y="6785"/>
                  </a:lnTo>
                  <a:lnTo>
                    <a:pt x="61181" y="7381"/>
                  </a:lnTo>
                  <a:lnTo>
                    <a:pt x="60524" y="10583"/>
                  </a:lnTo>
                  <a:lnTo>
                    <a:pt x="60348" y="12770"/>
                  </a:lnTo>
                  <a:lnTo>
                    <a:pt x="59279" y="14228"/>
                  </a:lnTo>
                  <a:lnTo>
                    <a:pt x="57614" y="15200"/>
                  </a:lnTo>
                  <a:lnTo>
                    <a:pt x="55551" y="15849"/>
                  </a:lnTo>
                  <a:lnTo>
                    <a:pt x="54176" y="17233"/>
                  </a:lnTo>
                  <a:lnTo>
                    <a:pt x="53260" y="19109"/>
                  </a:lnTo>
                  <a:lnTo>
                    <a:pt x="52648" y="21312"/>
                  </a:lnTo>
                  <a:lnTo>
                    <a:pt x="49429" y="26299"/>
                  </a:lnTo>
                  <a:lnTo>
                    <a:pt x="47237" y="28962"/>
                  </a:lnTo>
                  <a:lnTo>
                    <a:pt x="45776" y="31691"/>
                  </a:lnTo>
                  <a:lnTo>
                    <a:pt x="44152" y="37262"/>
                  </a:lnTo>
                  <a:lnTo>
                    <a:pt x="40891" y="42913"/>
                  </a:lnTo>
                  <a:lnTo>
                    <a:pt x="36265" y="49552"/>
                  </a:lnTo>
                  <a:lnTo>
                    <a:pt x="33700" y="53990"/>
                  </a:lnTo>
                  <a:lnTo>
                    <a:pt x="31035" y="58853"/>
                  </a:lnTo>
                  <a:lnTo>
                    <a:pt x="25536" y="66797"/>
                  </a:lnTo>
                  <a:lnTo>
                    <a:pt x="22736" y="70248"/>
                  </a:lnTo>
                  <a:lnTo>
                    <a:pt x="19624" y="76624"/>
                  </a:lnTo>
                  <a:lnTo>
                    <a:pt x="18242" y="82632"/>
                  </a:lnTo>
                  <a:lnTo>
                    <a:pt x="17628" y="88478"/>
                  </a:lnTo>
                  <a:lnTo>
                    <a:pt x="16511" y="92322"/>
                  </a:lnTo>
                  <a:lnTo>
                    <a:pt x="14814" y="96791"/>
                  </a:lnTo>
                  <a:lnTo>
                    <a:pt x="12730" y="101674"/>
                  </a:lnTo>
                  <a:lnTo>
                    <a:pt x="10415" y="109641"/>
                  </a:lnTo>
                  <a:lnTo>
                    <a:pt x="9798" y="113099"/>
                  </a:lnTo>
                  <a:lnTo>
                    <a:pt x="6572" y="119481"/>
                  </a:lnTo>
                  <a:lnTo>
                    <a:pt x="4378" y="122516"/>
                  </a:lnTo>
                  <a:lnTo>
                    <a:pt x="1940" y="128429"/>
                  </a:lnTo>
                  <a:lnTo>
                    <a:pt x="857" y="134232"/>
                  </a:lnTo>
                  <a:lnTo>
                    <a:pt x="375" y="139986"/>
                  </a:lnTo>
                  <a:lnTo>
                    <a:pt x="161" y="145718"/>
                  </a:lnTo>
                  <a:lnTo>
                    <a:pt x="25" y="157159"/>
                  </a:lnTo>
                  <a:lnTo>
                    <a:pt x="0" y="165734"/>
                  </a:lnTo>
                  <a:lnTo>
                    <a:pt x="950" y="168592"/>
                  </a:lnTo>
                  <a:lnTo>
                    <a:pt x="4544" y="174307"/>
                  </a:lnTo>
                  <a:lnTo>
                    <a:pt x="6776" y="180022"/>
                  </a:lnTo>
                  <a:lnTo>
                    <a:pt x="7769" y="185737"/>
                  </a:lnTo>
                  <a:lnTo>
                    <a:pt x="8210" y="191452"/>
                  </a:lnTo>
                  <a:lnTo>
                    <a:pt x="9280" y="194310"/>
                  </a:lnTo>
                  <a:lnTo>
                    <a:pt x="13009" y="200024"/>
                  </a:lnTo>
                  <a:lnTo>
                    <a:pt x="15302" y="205739"/>
                  </a:lnTo>
                  <a:lnTo>
                    <a:pt x="15913" y="208597"/>
                  </a:lnTo>
                  <a:lnTo>
                    <a:pt x="18226" y="211455"/>
                  </a:lnTo>
                  <a:lnTo>
                    <a:pt x="21672" y="214312"/>
                  </a:lnTo>
                  <a:lnTo>
                    <a:pt x="25875" y="217169"/>
                  </a:lnTo>
                  <a:lnTo>
                    <a:pt x="28677" y="220027"/>
                  </a:lnTo>
                  <a:lnTo>
                    <a:pt x="30545" y="222885"/>
                  </a:lnTo>
                  <a:lnTo>
                    <a:pt x="31790" y="225742"/>
                  </a:lnTo>
                  <a:lnTo>
                    <a:pt x="34525" y="227647"/>
                  </a:lnTo>
                  <a:lnTo>
                    <a:pt x="38254" y="228917"/>
                  </a:lnTo>
                  <a:lnTo>
                    <a:pt x="42644" y="229764"/>
                  </a:lnTo>
                  <a:lnTo>
                    <a:pt x="46524" y="231281"/>
                  </a:lnTo>
                  <a:lnTo>
                    <a:pt x="50062" y="233244"/>
                  </a:lnTo>
                  <a:lnTo>
                    <a:pt x="53374" y="235506"/>
                  </a:lnTo>
                  <a:lnTo>
                    <a:pt x="55583" y="237967"/>
                  </a:lnTo>
                  <a:lnTo>
                    <a:pt x="57054" y="240559"/>
                  </a:lnTo>
                  <a:lnTo>
                    <a:pt x="58035" y="243240"/>
                  </a:lnTo>
                  <a:lnTo>
                    <a:pt x="60595" y="245027"/>
                  </a:lnTo>
                  <a:lnTo>
                    <a:pt x="64205" y="246220"/>
                  </a:lnTo>
                  <a:lnTo>
                    <a:pt x="68518" y="247014"/>
                  </a:lnTo>
                  <a:lnTo>
                    <a:pt x="73299" y="248495"/>
                  </a:lnTo>
                  <a:lnTo>
                    <a:pt x="78390" y="250436"/>
                  </a:lnTo>
                  <a:lnTo>
                    <a:pt x="83690" y="252682"/>
                  </a:lnTo>
                  <a:lnTo>
                    <a:pt x="88175" y="254179"/>
                  </a:lnTo>
                  <a:lnTo>
                    <a:pt x="92118" y="255178"/>
                  </a:lnTo>
                  <a:lnTo>
                    <a:pt x="95699" y="255843"/>
                  </a:lnTo>
                  <a:lnTo>
                    <a:pt x="99991" y="256287"/>
                  </a:lnTo>
                  <a:lnTo>
                    <a:pt x="104758" y="256583"/>
                  </a:lnTo>
                  <a:lnTo>
                    <a:pt x="114181" y="256912"/>
                  </a:lnTo>
                  <a:lnTo>
                    <a:pt x="125794" y="257097"/>
                  </a:lnTo>
                  <a:lnTo>
                    <a:pt x="156766" y="257172"/>
                  </a:lnTo>
                  <a:lnTo>
                    <a:pt x="159752" y="256220"/>
                  </a:lnTo>
                  <a:lnTo>
                    <a:pt x="165611" y="252623"/>
                  </a:lnTo>
                  <a:lnTo>
                    <a:pt x="169459" y="251282"/>
                  </a:lnTo>
                  <a:lnTo>
                    <a:pt x="173930" y="250389"/>
                  </a:lnTo>
                  <a:lnTo>
                    <a:pt x="178815" y="249793"/>
                  </a:lnTo>
                  <a:lnTo>
                    <a:pt x="183024" y="249396"/>
                  </a:lnTo>
                  <a:lnTo>
                    <a:pt x="186783" y="249132"/>
                  </a:lnTo>
                  <a:lnTo>
                    <a:pt x="190241" y="248955"/>
                  </a:lnTo>
                  <a:lnTo>
                    <a:pt x="192546" y="247885"/>
                  </a:lnTo>
                  <a:lnTo>
                    <a:pt x="194084" y="246219"/>
                  </a:lnTo>
                  <a:lnTo>
                    <a:pt x="195108" y="244156"/>
                  </a:lnTo>
                  <a:lnTo>
                    <a:pt x="201102" y="236701"/>
                  </a:lnTo>
                  <a:lnTo>
                    <a:pt x="203597" y="234953"/>
                  </a:lnTo>
                  <a:lnTo>
                    <a:pt x="208910" y="233011"/>
                  </a:lnTo>
                  <a:lnTo>
                    <a:pt x="210707" y="231541"/>
                  </a:lnTo>
                  <a:lnTo>
                    <a:pt x="211906" y="229608"/>
                  </a:lnTo>
                  <a:lnTo>
                    <a:pt x="213830" y="224213"/>
                  </a:lnTo>
                  <a:lnTo>
                    <a:pt x="214241" y="216275"/>
                  </a:lnTo>
                  <a:lnTo>
                    <a:pt x="214290" y="210149"/>
                  </a:lnTo>
                  <a:lnTo>
                    <a:pt x="214299" y="202495"/>
                  </a:lnTo>
                  <a:lnTo>
                    <a:pt x="213348" y="199767"/>
                  </a:lnTo>
                  <a:lnTo>
                    <a:pt x="209752" y="194195"/>
                  </a:lnTo>
                  <a:lnTo>
                    <a:pt x="207459" y="192328"/>
                  </a:lnTo>
                  <a:lnTo>
                    <a:pt x="204978" y="191084"/>
                  </a:lnTo>
                  <a:lnTo>
                    <a:pt x="202371" y="190254"/>
                  </a:lnTo>
                  <a:lnTo>
                    <a:pt x="200634" y="188749"/>
                  </a:lnTo>
                  <a:lnTo>
                    <a:pt x="199476" y="186792"/>
                  </a:lnTo>
                  <a:lnTo>
                    <a:pt x="198703" y="184535"/>
                  </a:lnTo>
                  <a:lnTo>
                    <a:pt x="197235" y="183031"/>
                  </a:lnTo>
                  <a:lnTo>
                    <a:pt x="195304" y="182028"/>
                  </a:lnTo>
                  <a:lnTo>
                    <a:pt x="193065" y="181360"/>
                  </a:lnTo>
                  <a:lnTo>
                    <a:pt x="188036" y="178077"/>
                  </a:lnTo>
                  <a:lnTo>
                    <a:pt x="185362" y="175868"/>
                  </a:lnTo>
                  <a:lnTo>
                    <a:pt x="182626" y="174395"/>
                  </a:lnTo>
                  <a:lnTo>
                    <a:pt x="177047" y="172759"/>
                  </a:lnTo>
                  <a:lnTo>
                    <a:pt x="171393" y="169492"/>
                  </a:lnTo>
                  <a:lnTo>
                    <a:pt x="168551" y="167287"/>
                  </a:lnTo>
                  <a:lnTo>
                    <a:pt x="162854" y="164837"/>
                  </a:lnTo>
                  <a:lnTo>
                    <a:pt x="157147" y="163748"/>
                  </a:lnTo>
                  <a:lnTo>
                    <a:pt x="151436" y="163264"/>
                  </a:lnTo>
                  <a:lnTo>
                    <a:pt x="145722" y="163049"/>
                  </a:lnTo>
                  <a:lnTo>
                    <a:pt x="138844" y="162911"/>
                  </a:lnTo>
                  <a:lnTo>
                    <a:pt x="135363" y="165433"/>
                  </a:lnTo>
                  <a:lnTo>
                    <a:pt x="133101" y="167438"/>
                  </a:lnTo>
                  <a:lnTo>
                    <a:pt x="129688" y="168775"/>
                  </a:lnTo>
                  <a:lnTo>
                    <a:pt x="125508" y="169667"/>
                  </a:lnTo>
                  <a:lnTo>
                    <a:pt x="120817" y="170261"/>
                  </a:lnTo>
                  <a:lnTo>
                    <a:pt x="117689" y="171610"/>
                  </a:lnTo>
                  <a:lnTo>
                    <a:pt x="115604" y="173462"/>
                  </a:lnTo>
                  <a:lnTo>
                    <a:pt x="114213" y="175649"/>
                  </a:lnTo>
                  <a:lnTo>
                    <a:pt x="112334" y="177106"/>
                  </a:lnTo>
                  <a:lnTo>
                    <a:pt x="110129" y="178078"/>
                  </a:lnTo>
                  <a:lnTo>
                    <a:pt x="107706" y="178727"/>
                  </a:lnTo>
                  <a:lnTo>
                    <a:pt x="106091" y="180111"/>
                  </a:lnTo>
                  <a:lnTo>
                    <a:pt x="105014" y="181986"/>
                  </a:lnTo>
                  <a:lnTo>
                    <a:pt x="104296" y="184189"/>
                  </a:lnTo>
                  <a:lnTo>
                    <a:pt x="100958" y="189176"/>
                  </a:lnTo>
                  <a:lnTo>
                    <a:pt x="95606" y="195588"/>
                  </a:lnTo>
                  <a:lnTo>
                    <a:pt x="90128" y="201250"/>
                  </a:lnTo>
                  <a:lnTo>
                    <a:pt x="88657" y="203699"/>
                  </a:lnTo>
                  <a:lnTo>
                    <a:pt x="87023" y="208960"/>
                  </a:lnTo>
                  <a:lnTo>
                    <a:pt x="86297" y="214474"/>
                  </a:lnTo>
                  <a:lnTo>
                    <a:pt x="85830" y="221223"/>
                  </a:lnTo>
                  <a:lnTo>
                    <a:pt x="85750" y="226943"/>
                  </a:lnTo>
                  <a:lnTo>
                    <a:pt x="86691" y="229400"/>
                  </a:lnTo>
                  <a:lnTo>
                    <a:pt x="91614" y="237409"/>
                  </a:lnTo>
                  <a:lnTo>
                    <a:pt x="93495" y="244863"/>
                  </a:lnTo>
                  <a:lnTo>
                    <a:pt x="93936" y="246940"/>
                  </a:lnTo>
                  <a:lnTo>
                    <a:pt x="95006" y="247494"/>
                  </a:lnTo>
                  <a:lnTo>
                    <a:pt x="98734" y="248110"/>
                  </a:lnTo>
                  <a:lnTo>
                    <a:pt x="100110" y="249226"/>
                  </a:lnTo>
                  <a:lnTo>
                    <a:pt x="101027" y="250923"/>
                  </a:lnTo>
                  <a:lnTo>
                    <a:pt x="102499" y="255940"/>
                  </a:lnTo>
                  <a:lnTo>
                    <a:pt x="103571" y="256351"/>
                  </a:lnTo>
                  <a:lnTo>
                    <a:pt x="109598" y="257012"/>
                  </a:lnTo>
                  <a:lnTo>
                    <a:pt x="111433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4"/>
            <p:cNvSpPr/>
            <p:nvPr/>
          </p:nvSpPr>
          <p:spPr>
            <a:xfrm>
              <a:off x="7675244" y="4431982"/>
              <a:ext cx="25710" cy="8573"/>
            </a:xfrm>
            <a:custGeom>
              <a:avLst/>
              <a:gdLst/>
              <a:ahLst/>
              <a:cxnLst/>
              <a:rect l="0" t="0" r="0" b="0"/>
              <a:pathLst>
                <a:path w="25710" h="8573">
                  <a:moveTo>
                    <a:pt x="8573" y="8572"/>
                  </a:moveTo>
                  <a:lnTo>
                    <a:pt x="15954" y="8572"/>
                  </a:lnTo>
                  <a:lnTo>
                    <a:pt x="16351" y="7620"/>
                  </a:lnTo>
                  <a:lnTo>
                    <a:pt x="16616" y="6033"/>
                  </a:lnTo>
                  <a:lnTo>
                    <a:pt x="17041" y="1191"/>
                  </a:lnTo>
                  <a:lnTo>
                    <a:pt x="18029" y="794"/>
                  </a:lnTo>
                  <a:lnTo>
                    <a:pt x="19639" y="530"/>
                  </a:lnTo>
                  <a:lnTo>
                    <a:pt x="25687" y="3"/>
                  </a:lnTo>
                  <a:lnTo>
                    <a:pt x="25709" y="1"/>
                  </a:lnTo>
                  <a:lnTo>
                    <a:pt x="18336" y="0"/>
                  </a:lnTo>
                  <a:lnTo>
                    <a:pt x="16987" y="953"/>
                  </a:lnTo>
                  <a:lnTo>
                    <a:pt x="15135" y="2540"/>
                  </a:lnTo>
                  <a:lnTo>
                    <a:pt x="8686" y="8468"/>
                  </a:lnTo>
                  <a:lnTo>
                    <a:pt x="7696" y="8503"/>
                  </a:lnTo>
                  <a:lnTo>
                    <a:pt x="0" y="857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5"/>
            <p:cNvSpPr/>
            <p:nvPr/>
          </p:nvSpPr>
          <p:spPr>
            <a:xfrm>
              <a:off x="7700962" y="4234815"/>
              <a:ext cx="188555" cy="240031"/>
            </a:xfrm>
            <a:custGeom>
              <a:avLst/>
              <a:gdLst/>
              <a:ahLst/>
              <a:cxnLst/>
              <a:rect l="0" t="0" r="0" b="0"/>
              <a:pathLst>
                <a:path w="188555" h="240031">
                  <a:moveTo>
                    <a:pt x="0" y="17145"/>
                  </a:moveTo>
                  <a:lnTo>
                    <a:pt x="54294" y="17145"/>
                  </a:lnTo>
                  <a:lnTo>
                    <a:pt x="58103" y="16192"/>
                  </a:lnTo>
                  <a:lnTo>
                    <a:pt x="62548" y="14605"/>
                  </a:lnTo>
                  <a:lnTo>
                    <a:pt x="67416" y="12594"/>
                  </a:lnTo>
                  <a:lnTo>
                    <a:pt x="71614" y="11253"/>
                  </a:lnTo>
                  <a:lnTo>
                    <a:pt x="75365" y="10359"/>
                  </a:lnTo>
                  <a:lnTo>
                    <a:pt x="78819" y="9764"/>
                  </a:lnTo>
                  <a:lnTo>
                    <a:pt x="83026" y="9367"/>
                  </a:lnTo>
                  <a:lnTo>
                    <a:pt x="87736" y="9102"/>
                  </a:lnTo>
                  <a:lnTo>
                    <a:pt x="97096" y="8808"/>
                  </a:lnTo>
                  <a:lnTo>
                    <a:pt x="104432" y="8677"/>
                  </a:lnTo>
                  <a:lnTo>
                    <a:pt x="108674" y="7689"/>
                  </a:lnTo>
                  <a:lnTo>
                    <a:pt x="113407" y="6079"/>
                  </a:lnTo>
                  <a:lnTo>
                    <a:pt x="118467" y="4053"/>
                  </a:lnTo>
                  <a:lnTo>
                    <a:pt x="122793" y="2701"/>
                  </a:lnTo>
                  <a:lnTo>
                    <a:pt x="126629" y="1801"/>
                  </a:lnTo>
                  <a:lnTo>
                    <a:pt x="130140" y="1200"/>
                  </a:lnTo>
                  <a:lnTo>
                    <a:pt x="133433" y="800"/>
                  </a:lnTo>
                  <a:lnTo>
                    <a:pt x="136580" y="533"/>
                  </a:lnTo>
                  <a:lnTo>
                    <a:pt x="139631" y="355"/>
                  </a:lnTo>
                  <a:lnTo>
                    <a:pt x="148100" y="158"/>
                  </a:lnTo>
                  <a:lnTo>
                    <a:pt x="175572" y="0"/>
                  </a:lnTo>
                  <a:lnTo>
                    <a:pt x="178008" y="953"/>
                  </a:lnTo>
                  <a:lnTo>
                    <a:pt x="183255" y="4551"/>
                  </a:lnTo>
                  <a:lnTo>
                    <a:pt x="187013" y="7381"/>
                  </a:lnTo>
                  <a:lnTo>
                    <a:pt x="187540" y="8731"/>
                  </a:lnTo>
                  <a:lnTo>
                    <a:pt x="188456" y="15849"/>
                  </a:lnTo>
                  <a:lnTo>
                    <a:pt x="188554" y="21312"/>
                  </a:lnTo>
                  <a:lnTo>
                    <a:pt x="187616" y="22780"/>
                  </a:lnTo>
                  <a:lnTo>
                    <a:pt x="186037" y="23759"/>
                  </a:lnTo>
                  <a:lnTo>
                    <a:pt x="184032" y="24412"/>
                  </a:lnTo>
                  <a:lnTo>
                    <a:pt x="182696" y="25800"/>
                  </a:lnTo>
                  <a:lnTo>
                    <a:pt x="181804" y="27677"/>
                  </a:lnTo>
                  <a:lnTo>
                    <a:pt x="180815" y="33256"/>
                  </a:lnTo>
                  <a:lnTo>
                    <a:pt x="180551" y="37410"/>
                  </a:lnTo>
                  <a:lnTo>
                    <a:pt x="180375" y="42085"/>
                  </a:lnTo>
                  <a:lnTo>
                    <a:pt x="179305" y="46154"/>
                  </a:lnTo>
                  <a:lnTo>
                    <a:pt x="175576" y="53215"/>
                  </a:lnTo>
                  <a:lnTo>
                    <a:pt x="173285" y="59529"/>
                  </a:lnTo>
                  <a:lnTo>
                    <a:pt x="171313" y="66462"/>
                  </a:lnTo>
                  <a:lnTo>
                    <a:pt x="169453" y="70978"/>
                  </a:lnTo>
                  <a:lnTo>
                    <a:pt x="167262" y="75893"/>
                  </a:lnTo>
                  <a:lnTo>
                    <a:pt x="165800" y="80123"/>
                  </a:lnTo>
                  <a:lnTo>
                    <a:pt x="164178" y="87363"/>
                  </a:lnTo>
                  <a:lnTo>
                    <a:pt x="162791" y="91579"/>
                  </a:lnTo>
                  <a:lnTo>
                    <a:pt x="160915" y="96295"/>
                  </a:lnTo>
                  <a:lnTo>
                    <a:pt x="158711" y="101344"/>
                  </a:lnTo>
                  <a:lnTo>
                    <a:pt x="156290" y="105663"/>
                  </a:lnTo>
                  <a:lnTo>
                    <a:pt x="151060" y="113001"/>
                  </a:lnTo>
                  <a:lnTo>
                    <a:pt x="148332" y="117244"/>
                  </a:lnTo>
                  <a:lnTo>
                    <a:pt x="145560" y="121977"/>
                  </a:lnTo>
                  <a:lnTo>
                    <a:pt x="142760" y="127038"/>
                  </a:lnTo>
                  <a:lnTo>
                    <a:pt x="140894" y="131365"/>
                  </a:lnTo>
                  <a:lnTo>
                    <a:pt x="138819" y="138711"/>
                  </a:lnTo>
                  <a:lnTo>
                    <a:pt x="137314" y="142957"/>
                  </a:lnTo>
                  <a:lnTo>
                    <a:pt x="135358" y="147692"/>
                  </a:lnTo>
                  <a:lnTo>
                    <a:pt x="133101" y="152754"/>
                  </a:lnTo>
                  <a:lnTo>
                    <a:pt x="131597" y="157081"/>
                  </a:lnTo>
                  <a:lnTo>
                    <a:pt x="129925" y="164428"/>
                  </a:lnTo>
                  <a:lnTo>
                    <a:pt x="129182" y="170869"/>
                  </a:lnTo>
                  <a:lnTo>
                    <a:pt x="128852" y="176907"/>
                  </a:lnTo>
                  <a:lnTo>
                    <a:pt x="128705" y="182765"/>
                  </a:lnTo>
                  <a:lnTo>
                    <a:pt x="128598" y="200015"/>
                  </a:lnTo>
                  <a:lnTo>
                    <a:pt x="127642" y="202876"/>
                  </a:lnTo>
                  <a:lnTo>
                    <a:pt x="124040" y="208594"/>
                  </a:lnTo>
                  <a:lnTo>
                    <a:pt x="121804" y="214311"/>
                  </a:lnTo>
                  <a:lnTo>
                    <a:pt x="120810" y="220027"/>
                  </a:lnTo>
                  <a:lnTo>
                    <a:pt x="120369" y="225742"/>
                  </a:lnTo>
                  <a:lnTo>
                    <a:pt x="120085" y="231281"/>
                  </a:lnTo>
                  <a:lnTo>
                    <a:pt x="120016" y="240014"/>
                  </a:lnTo>
                  <a:lnTo>
                    <a:pt x="120015" y="24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6"/>
            <p:cNvSpPr/>
            <p:nvPr/>
          </p:nvSpPr>
          <p:spPr>
            <a:xfrm>
              <a:off x="7942192" y="4226252"/>
              <a:ext cx="161176" cy="230108"/>
            </a:xfrm>
            <a:custGeom>
              <a:avLst/>
              <a:gdLst/>
              <a:ahLst/>
              <a:cxnLst/>
              <a:rect l="0" t="0" r="0" b="0"/>
              <a:pathLst>
                <a:path w="161176" h="230108">
                  <a:moveTo>
                    <a:pt x="135960" y="25708"/>
                  </a:moveTo>
                  <a:lnTo>
                    <a:pt x="128579" y="25708"/>
                  </a:lnTo>
                  <a:lnTo>
                    <a:pt x="128182" y="24755"/>
                  </a:lnTo>
                  <a:lnTo>
                    <a:pt x="127741" y="21157"/>
                  </a:lnTo>
                  <a:lnTo>
                    <a:pt x="126671" y="19816"/>
                  </a:lnTo>
                  <a:lnTo>
                    <a:pt x="125005" y="18922"/>
                  </a:lnTo>
                  <a:lnTo>
                    <a:pt x="120614" y="17930"/>
                  </a:lnTo>
                  <a:lnTo>
                    <a:pt x="118109" y="17665"/>
                  </a:lnTo>
                  <a:lnTo>
                    <a:pt x="115487" y="17488"/>
                  </a:lnTo>
                  <a:lnTo>
                    <a:pt x="112786" y="17371"/>
                  </a:lnTo>
                  <a:lnTo>
                    <a:pt x="103323" y="17166"/>
                  </a:lnTo>
                  <a:lnTo>
                    <a:pt x="93058" y="17144"/>
                  </a:lnTo>
                  <a:lnTo>
                    <a:pt x="89261" y="16189"/>
                  </a:lnTo>
                  <a:lnTo>
                    <a:pt x="85778" y="14599"/>
                  </a:lnTo>
                  <a:lnTo>
                    <a:pt x="82502" y="12587"/>
                  </a:lnTo>
                  <a:lnTo>
                    <a:pt x="79366" y="11246"/>
                  </a:lnTo>
                  <a:lnTo>
                    <a:pt x="76324" y="10351"/>
                  </a:lnTo>
                  <a:lnTo>
                    <a:pt x="73343" y="9755"/>
                  </a:lnTo>
                  <a:lnTo>
                    <a:pt x="70402" y="9358"/>
                  </a:lnTo>
                  <a:lnTo>
                    <a:pt x="67490" y="9092"/>
                  </a:lnTo>
                  <a:lnTo>
                    <a:pt x="64596" y="8916"/>
                  </a:lnTo>
                  <a:lnTo>
                    <a:pt x="58840" y="8720"/>
                  </a:lnTo>
                  <a:lnTo>
                    <a:pt x="47383" y="8594"/>
                  </a:lnTo>
                  <a:lnTo>
                    <a:pt x="44525" y="7631"/>
                  </a:lnTo>
                  <a:lnTo>
                    <a:pt x="41666" y="6036"/>
                  </a:lnTo>
                  <a:lnTo>
                    <a:pt x="38806" y="4021"/>
                  </a:lnTo>
                  <a:lnTo>
                    <a:pt x="35949" y="2677"/>
                  </a:lnTo>
                  <a:lnTo>
                    <a:pt x="33091" y="1782"/>
                  </a:lnTo>
                  <a:lnTo>
                    <a:pt x="26211" y="344"/>
                  </a:lnTo>
                  <a:lnTo>
                    <a:pt x="22730" y="147"/>
                  </a:lnTo>
                  <a:lnTo>
                    <a:pt x="16343" y="0"/>
                  </a:lnTo>
                  <a:lnTo>
                    <a:pt x="15998" y="6777"/>
                  </a:lnTo>
                  <a:lnTo>
                    <a:pt x="15956" y="12760"/>
                  </a:lnTo>
                  <a:lnTo>
                    <a:pt x="15946" y="28683"/>
                  </a:lnTo>
                  <a:lnTo>
                    <a:pt x="14994" y="31501"/>
                  </a:lnTo>
                  <a:lnTo>
                    <a:pt x="11395" y="37173"/>
                  </a:lnTo>
                  <a:lnTo>
                    <a:pt x="10054" y="40971"/>
                  </a:lnTo>
                  <a:lnTo>
                    <a:pt x="9160" y="45408"/>
                  </a:lnTo>
                  <a:lnTo>
                    <a:pt x="8564" y="50271"/>
                  </a:lnTo>
                  <a:lnTo>
                    <a:pt x="8166" y="54466"/>
                  </a:lnTo>
                  <a:lnTo>
                    <a:pt x="7902" y="58215"/>
                  </a:lnTo>
                  <a:lnTo>
                    <a:pt x="7608" y="64920"/>
                  </a:lnTo>
                  <a:lnTo>
                    <a:pt x="7477" y="71075"/>
                  </a:lnTo>
                  <a:lnTo>
                    <a:pt x="6491" y="74050"/>
                  </a:lnTo>
                  <a:lnTo>
                    <a:pt x="2853" y="79896"/>
                  </a:lnTo>
                  <a:lnTo>
                    <a:pt x="601" y="85669"/>
                  </a:lnTo>
                  <a:lnTo>
                    <a:pt x="0" y="88541"/>
                  </a:lnTo>
                  <a:lnTo>
                    <a:pt x="553" y="91409"/>
                  </a:lnTo>
                  <a:lnTo>
                    <a:pt x="3707" y="97136"/>
                  </a:lnTo>
                  <a:lnTo>
                    <a:pt x="5743" y="102856"/>
                  </a:lnTo>
                  <a:lnTo>
                    <a:pt x="7051" y="109738"/>
                  </a:lnTo>
                  <a:lnTo>
                    <a:pt x="8111" y="110303"/>
                  </a:lnTo>
                  <a:lnTo>
                    <a:pt x="11828" y="110930"/>
                  </a:lnTo>
                  <a:lnTo>
                    <a:pt x="13200" y="112051"/>
                  </a:lnTo>
                  <a:lnTo>
                    <a:pt x="14116" y="113749"/>
                  </a:lnTo>
                  <a:lnTo>
                    <a:pt x="14725" y="115835"/>
                  </a:lnTo>
                  <a:lnTo>
                    <a:pt x="16085" y="116272"/>
                  </a:lnTo>
                  <a:lnTo>
                    <a:pt x="17943" y="115612"/>
                  </a:lnTo>
                  <a:lnTo>
                    <a:pt x="23219" y="112258"/>
                  </a:lnTo>
                  <a:lnTo>
                    <a:pt x="26481" y="111800"/>
                  </a:lnTo>
                  <a:lnTo>
                    <a:pt x="28684" y="111677"/>
                  </a:lnTo>
                  <a:lnTo>
                    <a:pt x="32057" y="110643"/>
                  </a:lnTo>
                  <a:lnTo>
                    <a:pt x="36211" y="109001"/>
                  </a:lnTo>
                  <a:lnTo>
                    <a:pt x="40886" y="106954"/>
                  </a:lnTo>
                  <a:lnTo>
                    <a:pt x="44955" y="105590"/>
                  </a:lnTo>
                  <a:lnTo>
                    <a:pt x="48621" y="104680"/>
                  </a:lnTo>
                  <a:lnTo>
                    <a:pt x="52016" y="104073"/>
                  </a:lnTo>
                  <a:lnTo>
                    <a:pt x="55233" y="102717"/>
                  </a:lnTo>
                  <a:lnTo>
                    <a:pt x="58329" y="100859"/>
                  </a:lnTo>
                  <a:lnTo>
                    <a:pt x="61346" y="98669"/>
                  </a:lnTo>
                  <a:lnTo>
                    <a:pt x="65263" y="97208"/>
                  </a:lnTo>
                  <a:lnTo>
                    <a:pt x="69778" y="96235"/>
                  </a:lnTo>
                  <a:lnTo>
                    <a:pt x="74693" y="95586"/>
                  </a:lnTo>
                  <a:lnTo>
                    <a:pt x="78923" y="95153"/>
                  </a:lnTo>
                  <a:lnTo>
                    <a:pt x="82696" y="94865"/>
                  </a:lnTo>
                  <a:lnTo>
                    <a:pt x="86162" y="94673"/>
                  </a:lnTo>
                  <a:lnTo>
                    <a:pt x="92556" y="94459"/>
                  </a:lnTo>
                  <a:lnTo>
                    <a:pt x="95594" y="94402"/>
                  </a:lnTo>
                  <a:lnTo>
                    <a:pt x="99524" y="95316"/>
                  </a:lnTo>
                  <a:lnTo>
                    <a:pt x="104050" y="96878"/>
                  </a:lnTo>
                  <a:lnTo>
                    <a:pt x="108971" y="98872"/>
                  </a:lnTo>
                  <a:lnTo>
                    <a:pt x="113205" y="100202"/>
                  </a:lnTo>
                  <a:lnTo>
                    <a:pt x="116981" y="101088"/>
                  </a:lnTo>
                  <a:lnTo>
                    <a:pt x="120449" y="101678"/>
                  </a:lnTo>
                  <a:lnTo>
                    <a:pt x="123714" y="103025"/>
                  </a:lnTo>
                  <a:lnTo>
                    <a:pt x="126844" y="104875"/>
                  </a:lnTo>
                  <a:lnTo>
                    <a:pt x="129882" y="107061"/>
                  </a:lnTo>
                  <a:lnTo>
                    <a:pt x="132860" y="109470"/>
                  </a:lnTo>
                  <a:lnTo>
                    <a:pt x="135799" y="112030"/>
                  </a:lnTo>
                  <a:lnTo>
                    <a:pt x="138710" y="114688"/>
                  </a:lnTo>
                  <a:lnTo>
                    <a:pt x="144485" y="120182"/>
                  </a:lnTo>
                  <a:lnTo>
                    <a:pt x="155954" y="131470"/>
                  </a:lnTo>
                  <a:lnTo>
                    <a:pt x="157861" y="135268"/>
                  </a:lnTo>
                  <a:lnTo>
                    <a:pt x="159134" y="139706"/>
                  </a:lnTo>
                  <a:lnTo>
                    <a:pt x="159981" y="144569"/>
                  </a:lnTo>
                  <a:lnTo>
                    <a:pt x="160547" y="148763"/>
                  </a:lnTo>
                  <a:lnTo>
                    <a:pt x="160924" y="152512"/>
                  </a:lnTo>
                  <a:lnTo>
                    <a:pt x="161175" y="155964"/>
                  </a:lnTo>
                  <a:lnTo>
                    <a:pt x="160390" y="160170"/>
                  </a:lnTo>
                  <a:lnTo>
                    <a:pt x="158915" y="164879"/>
                  </a:lnTo>
                  <a:lnTo>
                    <a:pt x="156978" y="169924"/>
                  </a:lnTo>
                  <a:lnTo>
                    <a:pt x="155687" y="174239"/>
                  </a:lnTo>
                  <a:lnTo>
                    <a:pt x="154826" y="178069"/>
                  </a:lnTo>
                  <a:lnTo>
                    <a:pt x="154252" y="181575"/>
                  </a:lnTo>
                  <a:lnTo>
                    <a:pt x="151075" y="188009"/>
                  </a:lnTo>
                  <a:lnTo>
                    <a:pt x="146488" y="194044"/>
                  </a:lnTo>
                  <a:lnTo>
                    <a:pt x="143931" y="196987"/>
                  </a:lnTo>
                  <a:lnTo>
                    <a:pt x="141275" y="199901"/>
                  </a:lnTo>
                  <a:lnTo>
                    <a:pt x="135782" y="205679"/>
                  </a:lnTo>
                  <a:lnTo>
                    <a:pt x="124495" y="217150"/>
                  </a:lnTo>
                  <a:lnTo>
                    <a:pt x="121649" y="219059"/>
                  </a:lnTo>
                  <a:lnTo>
                    <a:pt x="118799" y="220331"/>
                  </a:lnTo>
                  <a:lnTo>
                    <a:pt x="115947" y="221179"/>
                  </a:lnTo>
                  <a:lnTo>
                    <a:pt x="113093" y="222696"/>
                  </a:lnTo>
                  <a:lnTo>
                    <a:pt x="110238" y="224661"/>
                  </a:lnTo>
                  <a:lnTo>
                    <a:pt x="107381" y="226923"/>
                  </a:lnTo>
                  <a:lnTo>
                    <a:pt x="104526" y="228431"/>
                  </a:lnTo>
                  <a:lnTo>
                    <a:pt x="101669" y="229437"/>
                  </a:lnTo>
                  <a:lnTo>
                    <a:pt x="98812" y="230107"/>
                  </a:lnTo>
                  <a:lnTo>
                    <a:pt x="95002" y="229601"/>
                  </a:lnTo>
                  <a:lnTo>
                    <a:pt x="90558" y="228312"/>
                  </a:lnTo>
                  <a:lnTo>
                    <a:pt x="85689" y="226499"/>
                  </a:lnTo>
                  <a:lnTo>
                    <a:pt x="81491" y="225291"/>
                  </a:lnTo>
                  <a:lnTo>
                    <a:pt x="77740" y="224486"/>
                  </a:lnTo>
                  <a:lnTo>
                    <a:pt x="74286" y="223949"/>
                  </a:lnTo>
                  <a:lnTo>
                    <a:pt x="71032" y="222639"/>
                  </a:lnTo>
                  <a:lnTo>
                    <a:pt x="67909" y="220812"/>
                  </a:lnTo>
                  <a:lnTo>
                    <a:pt x="64876" y="218643"/>
                  </a:lnTo>
                  <a:lnTo>
                    <a:pt x="61901" y="217196"/>
                  </a:lnTo>
                  <a:lnTo>
                    <a:pt x="58965" y="216232"/>
                  </a:lnTo>
                  <a:lnTo>
                    <a:pt x="56056" y="215589"/>
                  </a:lnTo>
                  <a:lnTo>
                    <a:pt x="53162" y="214207"/>
                  </a:lnTo>
                  <a:lnTo>
                    <a:pt x="50282" y="212334"/>
                  </a:lnTo>
                  <a:lnTo>
                    <a:pt x="43365" y="207035"/>
                  </a:lnTo>
                  <a:lnTo>
                    <a:pt x="39879" y="206310"/>
                  </a:lnTo>
                  <a:lnTo>
                    <a:pt x="37616" y="206117"/>
                  </a:lnTo>
                  <a:lnTo>
                    <a:pt x="36108" y="205035"/>
                  </a:lnTo>
                  <a:lnTo>
                    <a:pt x="35101" y="203362"/>
                  </a:lnTo>
                  <a:lnTo>
                    <a:pt x="33487" y="198384"/>
                  </a:lnTo>
                  <a:lnTo>
                    <a:pt x="32402" y="197975"/>
                  </a:lnTo>
                  <a:lnTo>
                    <a:pt x="30727" y="197702"/>
                  </a:lnTo>
                  <a:lnTo>
                    <a:pt x="24517" y="19715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7"/>
            <p:cNvSpPr/>
            <p:nvPr/>
          </p:nvSpPr>
          <p:spPr>
            <a:xfrm>
              <a:off x="8198167" y="4320540"/>
              <a:ext cx="17146" cy="145733"/>
            </a:xfrm>
            <a:custGeom>
              <a:avLst/>
              <a:gdLst/>
              <a:ahLst/>
              <a:cxnLst/>
              <a:rect l="0" t="0" r="0" b="0"/>
              <a:pathLst>
                <a:path w="17146" h="145733">
                  <a:moveTo>
                    <a:pt x="0" y="0"/>
                  </a:moveTo>
                  <a:lnTo>
                    <a:pt x="0" y="20399"/>
                  </a:lnTo>
                  <a:lnTo>
                    <a:pt x="952" y="24077"/>
                  </a:lnTo>
                  <a:lnTo>
                    <a:pt x="2540" y="28434"/>
                  </a:lnTo>
                  <a:lnTo>
                    <a:pt x="4551" y="33243"/>
                  </a:lnTo>
                  <a:lnTo>
                    <a:pt x="5891" y="37402"/>
                  </a:lnTo>
                  <a:lnTo>
                    <a:pt x="6785" y="41127"/>
                  </a:lnTo>
                  <a:lnTo>
                    <a:pt x="7382" y="44563"/>
                  </a:lnTo>
                  <a:lnTo>
                    <a:pt x="7778" y="48758"/>
                  </a:lnTo>
                  <a:lnTo>
                    <a:pt x="8043" y="53460"/>
                  </a:lnTo>
                  <a:lnTo>
                    <a:pt x="8337" y="63765"/>
                  </a:lnTo>
                  <a:lnTo>
                    <a:pt x="8570" y="112970"/>
                  </a:lnTo>
                  <a:lnTo>
                    <a:pt x="9524" y="116270"/>
                  </a:lnTo>
                  <a:lnTo>
                    <a:pt x="11111" y="119424"/>
                  </a:lnTo>
                  <a:lnTo>
                    <a:pt x="13124" y="122478"/>
                  </a:lnTo>
                  <a:lnTo>
                    <a:pt x="14464" y="125467"/>
                  </a:lnTo>
                  <a:lnTo>
                    <a:pt x="15358" y="128412"/>
                  </a:lnTo>
                  <a:lnTo>
                    <a:pt x="16792" y="135432"/>
                  </a:lnTo>
                  <a:lnTo>
                    <a:pt x="16988" y="138932"/>
                  </a:lnTo>
                  <a:lnTo>
                    <a:pt x="17145" y="1457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8"/>
            <p:cNvSpPr/>
            <p:nvPr/>
          </p:nvSpPr>
          <p:spPr>
            <a:xfrm>
              <a:off x="8258175" y="4277782"/>
              <a:ext cx="34291" cy="222781"/>
            </a:xfrm>
            <a:custGeom>
              <a:avLst/>
              <a:gdLst/>
              <a:ahLst/>
              <a:cxnLst/>
              <a:rect l="0" t="0" r="0" b="0"/>
              <a:pathLst>
                <a:path w="34291" h="222781">
                  <a:moveTo>
                    <a:pt x="0" y="8468"/>
                  </a:moveTo>
                  <a:lnTo>
                    <a:pt x="0" y="248"/>
                  </a:lnTo>
                  <a:lnTo>
                    <a:pt x="952" y="130"/>
                  </a:lnTo>
                  <a:lnTo>
                    <a:pt x="2539" y="52"/>
                  </a:lnTo>
                  <a:lnTo>
                    <a:pt x="4550" y="0"/>
                  </a:lnTo>
                  <a:lnTo>
                    <a:pt x="5891" y="918"/>
                  </a:lnTo>
                  <a:lnTo>
                    <a:pt x="6784" y="2482"/>
                  </a:lnTo>
                  <a:lnTo>
                    <a:pt x="8219" y="7285"/>
                  </a:lnTo>
                  <a:lnTo>
                    <a:pt x="8467" y="12668"/>
                  </a:lnTo>
                  <a:lnTo>
                    <a:pt x="8541" y="24847"/>
                  </a:lnTo>
                  <a:lnTo>
                    <a:pt x="9504" y="28912"/>
                  </a:lnTo>
                  <a:lnTo>
                    <a:pt x="11098" y="32575"/>
                  </a:lnTo>
                  <a:lnTo>
                    <a:pt x="13113" y="35969"/>
                  </a:lnTo>
                  <a:lnTo>
                    <a:pt x="14458" y="40137"/>
                  </a:lnTo>
                  <a:lnTo>
                    <a:pt x="15353" y="44820"/>
                  </a:lnTo>
                  <a:lnTo>
                    <a:pt x="15950" y="49848"/>
                  </a:lnTo>
                  <a:lnTo>
                    <a:pt x="16348" y="55104"/>
                  </a:lnTo>
                  <a:lnTo>
                    <a:pt x="16614" y="60514"/>
                  </a:lnTo>
                  <a:lnTo>
                    <a:pt x="16988" y="74689"/>
                  </a:lnTo>
                  <a:lnTo>
                    <a:pt x="17040" y="78333"/>
                  </a:lnTo>
                  <a:lnTo>
                    <a:pt x="18028" y="82667"/>
                  </a:lnTo>
                  <a:lnTo>
                    <a:pt x="19638" y="87461"/>
                  </a:lnTo>
                  <a:lnTo>
                    <a:pt x="21664" y="92563"/>
                  </a:lnTo>
                  <a:lnTo>
                    <a:pt x="23015" y="97869"/>
                  </a:lnTo>
                  <a:lnTo>
                    <a:pt x="23916" y="103311"/>
                  </a:lnTo>
                  <a:lnTo>
                    <a:pt x="24517" y="108844"/>
                  </a:lnTo>
                  <a:lnTo>
                    <a:pt x="24917" y="114438"/>
                  </a:lnTo>
                  <a:lnTo>
                    <a:pt x="25183" y="120072"/>
                  </a:lnTo>
                  <a:lnTo>
                    <a:pt x="25362" y="125733"/>
                  </a:lnTo>
                  <a:lnTo>
                    <a:pt x="26433" y="131412"/>
                  </a:lnTo>
                  <a:lnTo>
                    <a:pt x="28099" y="137103"/>
                  </a:lnTo>
                  <a:lnTo>
                    <a:pt x="30162" y="142802"/>
                  </a:lnTo>
                  <a:lnTo>
                    <a:pt x="31539" y="148506"/>
                  </a:lnTo>
                  <a:lnTo>
                    <a:pt x="32455" y="154214"/>
                  </a:lnTo>
                  <a:lnTo>
                    <a:pt x="33066" y="159925"/>
                  </a:lnTo>
                  <a:lnTo>
                    <a:pt x="33474" y="164684"/>
                  </a:lnTo>
                  <a:lnTo>
                    <a:pt x="33746" y="168810"/>
                  </a:lnTo>
                  <a:lnTo>
                    <a:pt x="33928" y="172513"/>
                  </a:lnTo>
                  <a:lnTo>
                    <a:pt x="34128" y="181707"/>
                  </a:lnTo>
                  <a:lnTo>
                    <a:pt x="34290" y="22278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9"/>
            <p:cNvSpPr/>
            <p:nvPr/>
          </p:nvSpPr>
          <p:spPr>
            <a:xfrm>
              <a:off x="8155305" y="4269220"/>
              <a:ext cx="222886" cy="42748"/>
            </a:xfrm>
            <a:custGeom>
              <a:avLst/>
              <a:gdLst/>
              <a:ahLst/>
              <a:cxnLst/>
              <a:rect l="0" t="0" r="0" b="0"/>
              <a:pathLst>
                <a:path w="222886" h="42748">
                  <a:moveTo>
                    <a:pt x="0" y="42747"/>
                  </a:moveTo>
                  <a:lnTo>
                    <a:pt x="0" y="29977"/>
                  </a:lnTo>
                  <a:lnTo>
                    <a:pt x="952" y="28518"/>
                  </a:lnTo>
                  <a:lnTo>
                    <a:pt x="2539" y="27546"/>
                  </a:lnTo>
                  <a:lnTo>
                    <a:pt x="4551" y="26898"/>
                  </a:lnTo>
                  <a:lnTo>
                    <a:pt x="6844" y="25514"/>
                  </a:lnTo>
                  <a:lnTo>
                    <a:pt x="9324" y="23638"/>
                  </a:lnTo>
                  <a:lnTo>
                    <a:pt x="11931" y="21436"/>
                  </a:lnTo>
                  <a:lnTo>
                    <a:pt x="14621" y="19967"/>
                  </a:lnTo>
                  <a:lnTo>
                    <a:pt x="17368" y="18988"/>
                  </a:lnTo>
                  <a:lnTo>
                    <a:pt x="20151" y="18335"/>
                  </a:lnTo>
                  <a:lnTo>
                    <a:pt x="23911" y="16947"/>
                  </a:lnTo>
                  <a:lnTo>
                    <a:pt x="28324" y="15070"/>
                  </a:lnTo>
                  <a:lnTo>
                    <a:pt x="33170" y="12865"/>
                  </a:lnTo>
                  <a:lnTo>
                    <a:pt x="37353" y="11396"/>
                  </a:lnTo>
                  <a:lnTo>
                    <a:pt x="41094" y="10417"/>
                  </a:lnTo>
                  <a:lnTo>
                    <a:pt x="44541" y="9763"/>
                  </a:lnTo>
                  <a:lnTo>
                    <a:pt x="48744" y="8375"/>
                  </a:lnTo>
                  <a:lnTo>
                    <a:pt x="53451" y="6498"/>
                  </a:lnTo>
                  <a:lnTo>
                    <a:pt x="58494" y="4293"/>
                  </a:lnTo>
                  <a:lnTo>
                    <a:pt x="63760" y="2824"/>
                  </a:lnTo>
                  <a:lnTo>
                    <a:pt x="69177" y="1844"/>
                  </a:lnTo>
                  <a:lnTo>
                    <a:pt x="74693" y="1191"/>
                  </a:lnTo>
                  <a:lnTo>
                    <a:pt x="80275" y="755"/>
                  </a:lnTo>
                  <a:lnTo>
                    <a:pt x="85902" y="465"/>
                  </a:lnTo>
                  <a:lnTo>
                    <a:pt x="97233" y="143"/>
                  </a:lnTo>
                  <a:lnTo>
                    <a:pt x="108620" y="0"/>
                  </a:lnTo>
                  <a:lnTo>
                    <a:pt x="115275" y="913"/>
                  </a:lnTo>
                  <a:lnTo>
                    <a:pt x="122570" y="2476"/>
                  </a:lnTo>
                  <a:lnTo>
                    <a:pt x="130290" y="4469"/>
                  </a:lnTo>
                  <a:lnTo>
                    <a:pt x="136391" y="5798"/>
                  </a:lnTo>
                  <a:lnTo>
                    <a:pt x="141409" y="6685"/>
                  </a:lnTo>
                  <a:lnTo>
                    <a:pt x="145708" y="7275"/>
                  </a:lnTo>
                  <a:lnTo>
                    <a:pt x="150479" y="8622"/>
                  </a:lnTo>
                  <a:lnTo>
                    <a:pt x="155563" y="10472"/>
                  </a:lnTo>
                  <a:lnTo>
                    <a:pt x="160860" y="12658"/>
                  </a:lnTo>
                  <a:lnTo>
                    <a:pt x="166295" y="14115"/>
                  </a:lnTo>
                  <a:lnTo>
                    <a:pt x="171823" y="15087"/>
                  </a:lnTo>
                  <a:lnTo>
                    <a:pt x="177413" y="15734"/>
                  </a:lnTo>
                  <a:lnTo>
                    <a:pt x="182093" y="16166"/>
                  </a:lnTo>
                  <a:lnTo>
                    <a:pt x="186164" y="16454"/>
                  </a:lnTo>
                  <a:lnTo>
                    <a:pt x="189832" y="16646"/>
                  </a:lnTo>
                  <a:lnTo>
                    <a:pt x="193229" y="17726"/>
                  </a:lnTo>
                  <a:lnTo>
                    <a:pt x="196447" y="19399"/>
                  </a:lnTo>
                  <a:lnTo>
                    <a:pt x="199544" y="21467"/>
                  </a:lnTo>
                  <a:lnTo>
                    <a:pt x="202563" y="23798"/>
                  </a:lnTo>
                  <a:lnTo>
                    <a:pt x="205526" y="26304"/>
                  </a:lnTo>
                  <a:lnTo>
                    <a:pt x="208455" y="28928"/>
                  </a:lnTo>
                  <a:lnTo>
                    <a:pt x="211360" y="30677"/>
                  </a:lnTo>
                  <a:lnTo>
                    <a:pt x="214250" y="31843"/>
                  </a:lnTo>
                  <a:lnTo>
                    <a:pt x="222885" y="34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8" name="SMARTPenAnnotation30"/>
            <p:cNvSpPr/>
            <p:nvPr/>
          </p:nvSpPr>
          <p:spPr>
            <a:xfrm>
              <a:off x="8446769" y="4363402"/>
              <a:ext cx="145734" cy="8574"/>
            </a:xfrm>
            <a:custGeom>
              <a:avLst/>
              <a:gdLst/>
              <a:ahLst/>
              <a:cxnLst/>
              <a:rect l="0" t="0" r="0" b="0"/>
              <a:pathLst>
                <a:path w="145734" h="8574">
                  <a:moveTo>
                    <a:pt x="0" y="0"/>
                  </a:moveTo>
                  <a:lnTo>
                    <a:pt x="11932" y="0"/>
                  </a:lnTo>
                  <a:lnTo>
                    <a:pt x="14623" y="952"/>
                  </a:lnTo>
                  <a:lnTo>
                    <a:pt x="17368" y="2540"/>
                  </a:lnTo>
                  <a:lnTo>
                    <a:pt x="24068" y="7381"/>
                  </a:lnTo>
                  <a:lnTo>
                    <a:pt x="26524" y="7778"/>
                  </a:lnTo>
                  <a:lnTo>
                    <a:pt x="30065" y="8043"/>
                  </a:lnTo>
                  <a:lnTo>
                    <a:pt x="38128" y="8337"/>
                  </a:lnTo>
                  <a:lnTo>
                    <a:pt x="48022" y="8503"/>
                  </a:lnTo>
                  <a:lnTo>
                    <a:pt x="145733" y="85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49" name="SMARTPenAnnotation31"/>
            <p:cNvSpPr/>
            <p:nvPr/>
          </p:nvSpPr>
          <p:spPr>
            <a:xfrm>
              <a:off x="8686832" y="4243387"/>
              <a:ext cx="197136" cy="120016"/>
            </a:xfrm>
            <a:custGeom>
              <a:avLst/>
              <a:gdLst/>
              <a:ahLst/>
              <a:cxnLst/>
              <a:rect l="0" t="0" r="0" b="0"/>
              <a:pathLst>
                <a:path w="197136" h="120016">
                  <a:moveTo>
                    <a:pt x="59975" y="0"/>
                  </a:moveTo>
                  <a:lnTo>
                    <a:pt x="59975" y="12771"/>
                  </a:lnTo>
                  <a:lnTo>
                    <a:pt x="59023" y="16134"/>
                  </a:lnTo>
                  <a:lnTo>
                    <a:pt x="57435" y="20281"/>
                  </a:lnTo>
                  <a:lnTo>
                    <a:pt x="55424" y="24950"/>
                  </a:lnTo>
                  <a:lnTo>
                    <a:pt x="54084" y="29016"/>
                  </a:lnTo>
                  <a:lnTo>
                    <a:pt x="53190" y="32679"/>
                  </a:lnTo>
                  <a:lnTo>
                    <a:pt x="52595" y="36073"/>
                  </a:lnTo>
                  <a:lnTo>
                    <a:pt x="51244" y="39289"/>
                  </a:lnTo>
                  <a:lnTo>
                    <a:pt x="49392" y="42385"/>
                  </a:lnTo>
                  <a:lnTo>
                    <a:pt x="47205" y="45402"/>
                  </a:lnTo>
                  <a:lnTo>
                    <a:pt x="45747" y="49318"/>
                  </a:lnTo>
                  <a:lnTo>
                    <a:pt x="44774" y="53834"/>
                  </a:lnTo>
                  <a:lnTo>
                    <a:pt x="44127" y="58749"/>
                  </a:lnTo>
                  <a:lnTo>
                    <a:pt x="42742" y="62979"/>
                  </a:lnTo>
                  <a:lnTo>
                    <a:pt x="40866" y="66751"/>
                  </a:lnTo>
                  <a:lnTo>
                    <a:pt x="38663" y="70218"/>
                  </a:lnTo>
                  <a:lnTo>
                    <a:pt x="36243" y="73482"/>
                  </a:lnTo>
                  <a:lnTo>
                    <a:pt x="33676" y="76611"/>
                  </a:lnTo>
                  <a:lnTo>
                    <a:pt x="31013" y="79649"/>
                  </a:lnTo>
                  <a:lnTo>
                    <a:pt x="28284" y="83579"/>
                  </a:lnTo>
                  <a:lnTo>
                    <a:pt x="25513" y="88105"/>
                  </a:lnTo>
                  <a:lnTo>
                    <a:pt x="22713" y="93026"/>
                  </a:lnTo>
                  <a:lnTo>
                    <a:pt x="20846" y="97260"/>
                  </a:lnTo>
                  <a:lnTo>
                    <a:pt x="19602" y="101035"/>
                  </a:lnTo>
                  <a:lnTo>
                    <a:pt x="18773" y="104504"/>
                  </a:lnTo>
                  <a:lnTo>
                    <a:pt x="17266" y="106817"/>
                  </a:lnTo>
                  <a:lnTo>
                    <a:pt x="15311" y="108359"/>
                  </a:lnTo>
                  <a:lnTo>
                    <a:pt x="13054" y="109387"/>
                  </a:lnTo>
                  <a:lnTo>
                    <a:pt x="11549" y="111025"/>
                  </a:lnTo>
                  <a:lnTo>
                    <a:pt x="10546" y="113069"/>
                  </a:lnTo>
                  <a:lnTo>
                    <a:pt x="8937" y="118643"/>
                  </a:lnTo>
                  <a:lnTo>
                    <a:pt x="7852" y="119100"/>
                  </a:lnTo>
                  <a:lnTo>
                    <a:pt x="1807" y="119835"/>
                  </a:lnTo>
                  <a:lnTo>
                    <a:pt x="0" y="120012"/>
                  </a:lnTo>
                  <a:lnTo>
                    <a:pt x="28587" y="120015"/>
                  </a:lnTo>
                  <a:lnTo>
                    <a:pt x="31429" y="119063"/>
                  </a:lnTo>
                  <a:lnTo>
                    <a:pt x="37128" y="115464"/>
                  </a:lnTo>
                  <a:lnTo>
                    <a:pt x="42836" y="113230"/>
                  </a:lnTo>
                  <a:lnTo>
                    <a:pt x="45691" y="112634"/>
                  </a:lnTo>
                  <a:lnTo>
                    <a:pt x="49500" y="112237"/>
                  </a:lnTo>
                  <a:lnTo>
                    <a:pt x="53944" y="111972"/>
                  </a:lnTo>
                  <a:lnTo>
                    <a:pt x="63962" y="111678"/>
                  </a:lnTo>
                  <a:lnTo>
                    <a:pt x="108406" y="111449"/>
                  </a:lnTo>
                  <a:lnTo>
                    <a:pt x="197135" y="1114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2" name="SMARTPenAnnotation32"/>
            <p:cNvSpPr/>
            <p:nvPr/>
          </p:nvSpPr>
          <p:spPr>
            <a:xfrm>
              <a:off x="8815387" y="4209097"/>
              <a:ext cx="51436" cy="360046"/>
            </a:xfrm>
            <a:custGeom>
              <a:avLst/>
              <a:gdLst/>
              <a:ahLst/>
              <a:cxnLst/>
              <a:rect l="0" t="0" r="0" b="0"/>
              <a:pathLst>
                <a:path w="51436" h="360046">
                  <a:moveTo>
                    <a:pt x="51435" y="0"/>
                  </a:moveTo>
                  <a:lnTo>
                    <a:pt x="51435" y="7381"/>
                  </a:lnTo>
                  <a:lnTo>
                    <a:pt x="50483" y="8731"/>
                  </a:lnTo>
                  <a:lnTo>
                    <a:pt x="48895" y="10583"/>
                  </a:lnTo>
                  <a:lnTo>
                    <a:pt x="46884" y="12770"/>
                  </a:lnTo>
                  <a:lnTo>
                    <a:pt x="45544" y="16134"/>
                  </a:lnTo>
                  <a:lnTo>
                    <a:pt x="44055" y="24951"/>
                  </a:lnTo>
                  <a:lnTo>
                    <a:pt x="42704" y="29969"/>
                  </a:lnTo>
                  <a:lnTo>
                    <a:pt x="40853" y="35219"/>
                  </a:lnTo>
                  <a:lnTo>
                    <a:pt x="38665" y="40624"/>
                  </a:lnTo>
                  <a:lnTo>
                    <a:pt x="36254" y="46133"/>
                  </a:lnTo>
                  <a:lnTo>
                    <a:pt x="31035" y="57334"/>
                  </a:lnTo>
                  <a:lnTo>
                    <a:pt x="29263" y="63940"/>
                  </a:lnTo>
                  <a:lnTo>
                    <a:pt x="28081" y="71202"/>
                  </a:lnTo>
                  <a:lnTo>
                    <a:pt x="27294" y="78900"/>
                  </a:lnTo>
                  <a:lnTo>
                    <a:pt x="25816" y="86890"/>
                  </a:lnTo>
                  <a:lnTo>
                    <a:pt x="23878" y="95075"/>
                  </a:lnTo>
                  <a:lnTo>
                    <a:pt x="21634" y="103388"/>
                  </a:lnTo>
                  <a:lnTo>
                    <a:pt x="16600" y="120245"/>
                  </a:lnTo>
                  <a:lnTo>
                    <a:pt x="13924" y="128741"/>
                  </a:lnTo>
                  <a:lnTo>
                    <a:pt x="12140" y="137262"/>
                  </a:lnTo>
                  <a:lnTo>
                    <a:pt x="10951" y="145801"/>
                  </a:lnTo>
                  <a:lnTo>
                    <a:pt x="10158" y="154351"/>
                  </a:lnTo>
                  <a:lnTo>
                    <a:pt x="9630" y="162908"/>
                  </a:lnTo>
                  <a:lnTo>
                    <a:pt x="9042" y="180036"/>
                  </a:lnTo>
                  <a:lnTo>
                    <a:pt x="8665" y="214315"/>
                  </a:lnTo>
                  <a:lnTo>
                    <a:pt x="8585" y="257176"/>
                  </a:lnTo>
                  <a:lnTo>
                    <a:pt x="7629" y="264795"/>
                  </a:lnTo>
                  <a:lnTo>
                    <a:pt x="6038" y="271781"/>
                  </a:lnTo>
                  <a:lnTo>
                    <a:pt x="4026" y="278342"/>
                  </a:lnTo>
                  <a:lnTo>
                    <a:pt x="2683" y="284621"/>
                  </a:lnTo>
                  <a:lnTo>
                    <a:pt x="1790" y="290713"/>
                  </a:lnTo>
                  <a:lnTo>
                    <a:pt x="1193" y="296679"/>
                  </a:lnTo>
                  <a:lnTo>
                    <a:pt x="795" y="302560"/>
                  </a:lnTo>
                  <a:lnTo>
                    <a:pt x="531" y="308387"/>
                  </a:lnTo>
                  <a:lnTo>
                    <a:pt x="236" y="319941"/>
                  </a:lnTo>
                  <a:lnTo>
                    <a:pt x="0" y="3600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3" name="SMARTPenAnnotation33"/>
            <p:cNvSpPr/>
            <p:nvPr/>
          </p:nvSpPr>
          <p:spPr>
            <a:xfrm>
              <a:off x="6509384" y="4826317"/>
              <a:ext cx="334329" cy="137161"/>
            </a:xfrm>
            <a:custGeom>
              <a:avLst/>
              <a:gdLst/>
              <a:ahLst/>
              <a:cxnLst/>
              <a:rect l="0" t="0" r="0" b="0"/>
              <a:pathLst>
                <a:path w="334329" h="137161">
                  <a:moveTo>
                    <a:pt x="0" y="137160"/>
                  </a:moveTo>
                  <a:lnTo>
                    <a:pt x="0" y="132610"/>
                  </a:lnTo>
                  <a:lnTo>
                    <a:pt x="953" y="130316"/>
                  </a:lnTo>
                  <a:lnTo>
                    <a:pt x="2541" y="127835"/>
                  </a:lnTo>
                  <a:lnTo>
                    <a:pt x="4551" y="125228"/>
                  </a:lnTo>
                  <a:lnTo>
                    <a:pt x="6844" y="123491"/>
                  </a:lnTo>
                  <a:lnTo>
                    <a:pt x="9325" y="122332"/>
                  </a:lnTo>
                  <a:lnTo>
                    <a:pt x="11932" y="121560"/>
                  </a:lnTo>
                  <a:lnTo>
                    <a:pt x="13670" y="119140"/>
                  </a:lnTo>
                  <a:lnTo>
                    <a:pt x="14829" y="115622"/>
                  </a:lnTo>
                  <a:lnTo>
                    <a:pt x="15601" y="111371"/>
                  </a:lnTo>
                  <a:lnTo>
                    <a:pt x="18021" y="107585"/>
                  </a:lnTo>
                  <a:lnTo>
                    <a:pt x="21539" y="104109"/>
                  </a:lnTo>
                  <a:lnTo>
                    <a:pt x="25789" y="100838"/>
                  </a:lnTo>
                  <a:lnTo>
                    <a:pt x="28623" y="96753"/>
                  </a:lnTo>
                  <a:lnTo>
                    <a:pt x="30512" y="92125"/>
                  </a:lnTo>
                  <a:lnTo>
                    <a:pt x="31772" y="87134"/>
                  </a:lnTo>
                  <a:lnTo>
                    <a:pt x="34517" y="82854"/>
                  </a:lnTo>
                  <a:lnTo>
                    <a:pt x="38251" y="79049"/>
                  </a:lnTo>
                  <a:lnTo>
                    <a:pt x="42646" y="75559"/>
                  </a:lnTo>
                  <a:lnTo>
                    <a:pt x="46529" y="71328"/>
                  </a:lnTo>
                  <a:lnTo>
                    <a:pt x="50069" y="66602"/>
                  </a:lnTo>
                  <a:lnTo>
                    <a:pt x="53382" y="61547"/>
                  </a:lnTo>
                  <a:lnTo>
                    <a:pt x="56543" y="57224"/>
                  </a:lnTo>
                  <a:lnTo>
                    <a:pt x="59603" y="53389"/>
                  </a:lnTo>
                  <a:lnTo>
                    <a:pt x="62596" y="49880"/>
                  </a:lnTo>
                  <a:lnTo>
                    <a:pt x="65543" y="46589"/>
                  </a:lnTo>
                  <a:lnTo>
                    <a:pt x="71358" y="40391"/>
                  </a:lnTo>
                  <a:lnTo>
                    <a:pt x="85715" y="25769"/>
                  </a:lnTo>
                  <a:lnTo>
                    <a:pt x="88576" y="22894"/>
                  </a:lnTo>
                  <a:lnTo>
                    <a:pt x="91436" y="20978"/>
                  </a:lnTo>
                  <a:lnTo>
                    <a:pt x="100011" y="17328"/>
                  </a:lnTo>
                  <a:lnTo>
                    <a:pt x="105727" y="13099"/>
                  </a:lnTo>
                  <a:lnTo>
                    <a:pt x="111443" y="10585"/>
                  </a:lnTo>
                  <a:lnTo>
                    <a:pt x="114300" y="9914"/>
                  </a:lnTo>
                  <a:lnTo>
                    <a:pt x="117158" y="10419"/>
                  </a:lnTo>
                  <a:lnTo>
                    <a:pt x="122873" y="13521"/>
                  </a:lnTo>
                  <a:lnTo>
                    <a:pt x="126895" y="16071"/>
                  </a:lnTo>
                  <a:lnTo>
                    <a:pt x="130375" y="16668"/>
                  </a:lnTo>
                  <a:lnTo>
                    <a:pt x="132637" y="16827"/>
                  </a:lnTo>
                  <a:lnTo>
                    <a:pt x="135098" y="17885"/>
                  </a:lnTo>
                  <a:lnTo>
                    <a:pt x="140371" y="21601"/>
                  </a:lnTo>
                  <a:lnTo>
                    <a:pt x="145626" y="25857"/>
                  </a:lnTo>
                  <a:lnTo>
                    <a:pt x="152263" y="32321"/>
                  </a:lnTo>
                  <a:lnTo>
                    <a:pt x="157526" y="37543"/>
                  </a:lnTo>
                  <a:lnTo>
                    <a:pt x="159310" y="40268"/>
                  </a:lnTo>
                  <a:lnTo>
                    <a:pt x="160499" y="43038"/>
                  </a:lnTo>
                  <a:lnTo>
                    <a:pt x="161292" y="45837"/>
                  </a:lnTo>
                  <a:lnTo>
                    <a:pt x="162773" y="49608"/>
                  </a:lnTo>
                  <a:lnTo>
                    <a:pt x="164714" y="54027"/>
                  </a:lnTo>
                  <a:lnTo>
                    <a:pt x="166959" y="58878"/>
                  </a:lnTo>
                  <a:lnTo>
                    <a:pt x="169409" y="63065"/>
                  </a:lnTo>
                  <a:lnTo>
                    <a:pt x="171994" y="66808"/>
                  </a:lnTo>
                  <a:lnTo>
                    <a:pt x="174670" y="70256"/>
                  </a:lnTo>
                  <a:lnTo>
                    <a:pt x="176455" y="73508"/>
                  </a:lnTo>
                  <a:lnTo>
                    <a:pt x="177645" y="76628"/>
                  </a:lnTo>
                  <a:lnTo>
                    <a:pt x="178437" y="79660"/>
                  </a:lnTo>
                  <a:lnTo>
                    <a:pt x="179918" y="82634"/>
                  </a:lnTo>
                  <a:lnTo>
                    <a:pt x="181858" y="85570"/>
                  </a:lnTo>
                  <a:lnTo>
                    <a:pt x="184104" y="88479"/>
                  </a:lnTo>
                  <a:lnTo>
                    <a:pt x="186554" y="91371"/>
                  </a:lnTo>
                  <a:lnTo>
                    <a:pt x="189139" y="94252"/>
                  </a:lnTo>
                  <a:lnTo>
                    <a:pt x="191816" y="97125"/>
                  </a:lnTo>
                  <a:lnTo>
                    <a:pt x="194552" y="99040"/>
                  </a:lnTo>
                  <a:lnTo>
                    <a:pt x="202955" y="102687"/>
                  </a:lnTo>
                  <a:lnTo>
                    <a:pt x="208629" y="106916"/>
                  </a:lnTo>
                  <a:lnTo>
                    <a:pt x="211477" y="108425"/>
                  </a:lnTo>
                  <a:lnTo>
                    <a:pt x="220034" y="111501"/>
                  </a:lnTo>
                  <a:lnTo>
                    <a:pt x="225746" y="115596"/>
                  </a:lnTo>
                  <a:lnTo>
                    <a:pt x="231460" y="118051"/>
                  </a:lnTo>
                  <a:lnTo>
                    <a:pt x="234316" y="118706"/>
                  </a:lnTo>
                  <a:lnTo>
                    <a:pt x="237173" y="118190"/>
                  </a:lnTo>
                  <a:lnTo>
                    <a:pt x="242889" y="115076"/>
                  </a:lnTo>
                  <a:lnTo>
                    <a:pt x="248603" y="113058"/>
                  </a:lnTo>
                  <a:lnTo>
                    <a:pt x="251460" y="112519"/>
                  </a:lnTo>
                  <a:lnTo>
                    <a:pt x="257175" y="109381"/>
                  </a:lnTo>
                  <a:lnTo>
                    <a:pt x="260033" y="107211"/>
                  </a:lnTo>
                  <a:lnTo>
                    <a:pt x="265748" y="104799"/>
                  </a:lnTo>
                  <a:lnTo>
                    <a:pt x="268606" y="104156"/>
                  </a:lnTo>
                  <a:lnTo>
                    <a:pt x="271463" y="101823"/>
                  </a:lnTo>
                  <a:lnTo>
                    <a:pt x="274321" y="98362"/>
                  </a:lnTo>
                  <a:lnTo>
                    <a:pt x="277178" y="94150"/>
                  </a:lnTo>
                  <a:lnTo>
                    <a:pt x="280036" y="90389"/>
                  </a:lnTo>
                  <a:lnTo>
                    <a:pt x="282893" y="86930"/>
                  </a:lnTo>
                  <a:lnTo>
                    <a:pt x="285750" y="83670"/>
                  </a:lnTo>
                  <a:lnTo>
                    <a:pt x="288608" y="79593"/>
                  </a:lnTo>
                  <a:lnTo>
                    <a:pt x="291466" y="74969"/>
                  </a:lnTo>
                  <a:lnTo>
                    <a:pt x="294323" y="69982"/>
                  </a:lnTo>
                  <a:lnTo>
                    <a:pt x="300038" y="59361"/>
                  </a:lnTo>
                  <a:lnTo>
                    <a:pt x="311468" y="37020"/>
                  </a:lnTo>
                  <a:lnTo>
                    <a:pt x="314325" y="32300"/>
                  </a:lnTo>
                  <a:lnTo>
                    <a:pt x="317183" y="28201"/>
                  </a:lnTo>
                  <a:lnTo>
                    <a:pt x="320041" y="24516"/>
                  </a:lnTo>
                  <a:lnTo>
                    <a:pt x="321945" y="21106"/>
                  </a:lnTo>
                  <a:lnTo>
                    <a:pt x="323216" y="17881"/>
                  </a:lnTo>
                  <a:lnTo>
                    <a:pt x="324063" y="14778"/>
                  </a:lnTo>
                  <a:lnTo>
                    <a:pt x="325579" y="12710"/>
                  </a:lnTo>
                  <a:lnTo>
                    <a:pt x="327543" y="11331"/>
                  </a:lnTo>
                  <a:lnTo>
                    <a:pt x="329805" y="10411"/>
                  </a:lnTo>
                  <a:lnTo>
                    <a:pt x="331313" y="8846"/>
                  </a:lnTo>
                  <a:lnTo>
                    <a:pt x="332318" y="6850"/>
                  </a:lnTo>
                  <a:lnTo>
                    <a:pt x="33432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4" name="SMARTPenAnnotation34"/>
            <p:cNvSpPr/>
            <p:nvPr/>
          </p:nvSpPr>
          <p:spPr>
            <a:xfrm>
              <a:off x="6500812" y="4997767"/>
              <a:ext cx="308611" cy="111409"/>
            </a:xfrm>
            <a:custGeom>
              <a:avLst/>
              <a:gdLst/>
              <a:ahLst/>
              <a:cxnLst/>
              <a:rect l="0" t="0" r="0" b="0"/>
              <a:pathLst>
                <a:path w="308611" h="111409">
                  <a:moveTo>
                    <a:pt x="0" y="102870"/>
                  </a:moveTo>
                  <a:lnTo>
                    <a:pt x="0" y="74178"/>
                  </a:lnTo>
                  <a:lnTo>
                    <a:pt x="953" y="72312"/>
                  </a:lnTo>
                  <a:lnTo>
                    <a:pt x="2540" y="71068"/>
                  </a:lnTo>
                  <a:lnTo>
                    <a:pt x="4551" y="70239"/>
                  </a:lnTo>
                  <a:lnTo>
                    <a:pt x="5892" y="68733"/>
                  </a:lnTo>
                  <a:lnTo>
                    <a:pt x="6785" y="66777"/>
                  </a:lnTo>
                  <a:lnTo>
                    <a:pt x="7381" y="64521"/>
                  </a:lnTo>
                  <a:lnTo>
                    <a:pt x="8730" y="62064"/>
                  </a:lnTo>
                  <a:lnTo>
                    <a:pt x="10583" y="59473"/>
                  </a:lnTo>
                  <a:lnTo>
                    <a:pt x="12771" y="56794"/>
                  </a:lnTo>
                  <a:lnTo>
                    <a:pt x="15181" y="54056"/>
                  </a:lnTo>
                  <a:lnTo>
                    <a:pt x="17741" y="51277"/>
                  </a:lnTo>
                  <a:lnTo>
                    <a:pt x="23125" y="45650"/>
                  </a:lnTo>
                  <a:lnTo>
                    <a:pt x="45731" y="22857"/>
                  </a:lnTo>
                  <a:lnTo>
                    <a:pt x="48585" y="20953"/>
                  </a:lnTo>
                  <a:lnTo>
                    <a:pt x="54295" y="18838"/>
                  </a:lnTo>
                  <a:lnTo>
                    <a:pt x="60009" y="15357"/>
                  </a:lnTo>
                  <a:lnTo>
                    <a:pt x="62866" y="13096"/>
                  </a:lnTo>
                  <a:lnTo>
                    <a:pt x="65723" y="10636"/>
                  </a:lnTo>
                  <a:lnTo>
                    <a:pt x="68580" y="8043"/>
                  </a:lnTo>
                  <a:lnTo>
                    <a:pt x="71438" y="5362"/>
                  </a:lnTo>
                  <a:lnTo>
                    <a:pt x="74295" y="3575"/>
                  </a:lnTo>
                  <a:lnTo>
                    <a:pt x="80010" y="1589"/>
                  </a:lnTo>
                  <a:lnTo>
                    <a:pt x="88582" y="471"/>
                  </a:lnTo>
                  <a:lnTo>
                    <a:pt x="97155" y="140"/>
                  </a:lnTo>
                  <a:lnTo>
                    <a:pt x="114300" y="12"/>
                  </a:lnTo>
                  <a:lnTo>
                    <a:pt x="131445" y="1"/>
                  </a:lnTo>
                  <a:lnTo>
                    <a:pt x="134303" y="953"/>
                  </a:lnTo>
                  <a:lnTo>
                    <a:pt x="137160" y="2541"/>
                  </a:lnTo>
                  <a:lnTo>
                    <a:pt x="140017" y="4552"/>
                  </a:lnTo>
                  <a:lnTo>
                    <a:pt x="145732" y="6785"/>
                  </a:lnTo>
                  <a:lnTo>
                    <a:pt x="148590" y="7381"/>
                  </a:lnTo>
                  <a:lnTo>
                    <a:pt x="150495" y="8731"/>
                  </a:lnTo>
                  <a:lnTo>
                    <a:pt x="151765" y="10583"/>
                  </a:lnTo>
                  <a:lnTo>
                    <a:pt x="152612" y="12770"/>
                  </a:lnTo>
                  <a:lnTo>
                    <a:pt x="154129" y="15182"/>
                  </a:lnTo>
                  <a:lnTo>
                    <a:pt x="156092" y="17741"/>
                  </a:lnTo>
                  <a:lnTo>
                    <a:pt x="158354" y="20400"/>
                  </a:lnTo>
                  <a:lnTo>
                    <a:pt x="160814" y="23125"/>
                  </a:lnTo>
                  <a:lnTo>
                    <a:pt x="166088" y="28693"/>
                  </a:lnTo>
                  <a:lnTo>
                    <a:pt x="167875" y="31511"/>
                  </a:lnTo>
                  <a:lnTo>
                    <a:pt x="169067" y="34342"/>
                  </a:lnTo>
                  <a:lnTo>
                    <a:pt x="169862" y="37183"/>
                  </a:lnTo>
                  <a:lnTo>
                    <a:pt x="170391" y="40028"/>
                  </a:lnTo>
                  <a:lnTo>
                    <a:pt x="170744" y="42878"/>
                  </a:lnTo>
                  <a:lnTo>
                    <a:pt x="170979" y="45731"/>
                  </a:lnTo>
                  <a:lnTo>
                    <a:pt x="171136" y="49537"/>
                  </a:lnTo>
                  <a:lnTo>
                    <a:pt x="171310" y="58847"/>
                  </a:lnTo>
                  <a:lnTo>
                    <a:pt x="172310" y="62091"/>
                  </a:lnTo>
                  <a:lnTo>
                    <a:pt x="173928" y="64254"/>
                  </a:lnTo>
                  <a:lnTo>
                    <a:pt x="175960" y="65696"/>
                  </a:lnTo>
                  <a:lnTo>
                    <a:pt x="177314" y="68562"/>
                  </a:lnTo>
                  <a:lnTo>
                    <a:pt x="178217" y="72378"/>
                  </a:lnTo>
                  <a:lnTo>
                    <a:pt x="178819" y="76827"/>
                  </a:lnTo>
                  <a:lnTo>
                    <a:pt x="180173" y="79793"/>
                  </a:lnTo>
                  <a:lnTo>
                    <a:pt x="182028" y="81771"/>
                  </a:lnTo>
                  <a:lnTo>
                    <a:pt x="184217" y="83089"/>
                  </a:lnTo>
                  <a:lnTo>
                    <a:pt x="185676" y="84920"/>
                  </a:lnTo>
                  <a:lnTo>
                    <a:pt x="186649" y="87093"/>
                  </a:lnTo>
                  <a:lnTo>
                    <a:pt x="187298" y="89495"/>
                  </a:lnTo>
                  <a:lnTo>
                    <a:pt x="188683" y="92048"/>
                  </a:lnTo>
                  <a:lnTo>
                    <a:pt x="190559" y="94703"/>
                  </a:lnTo>
                  <a:lnTo>
                    <a:pt x="195862" y="101257"/>
                  </a:lnTo>
                  <a:lnTo>
                    <a:pt x="199127" y="104693"/>
                  </a:lnTo>
                  <a:lnTo>
                    <a:pt x="201332" y="106943"/>
                  </a:lnTo>
                  <a:lnTo>
                    <a:pt x="203754" y="108443"/>
                  </a:lnTo>
                  <a:lnTo>
                    <a:pt x="212734" y="111047"/>
                  </a:lnTo>
                  <a:lnTo>
                    <a:pt x="220845" y="111364"/>
                  </a:lnTo>
                  <a:lnTo>
                    <a:pt x="226106" y="111408"/>
                  </a:lnTo>
                  <a:lnTo>
                    <a:pt x="228842" y="110467"/>
                  </a:lnTo>
                  <a:lnTo>
                    <a:pt x="231619" y="108887"/>
                  </a:lnTo>
                  <a:lnTo>
                    <a:pt x="234423" y="106882"/>
                  </a:lnTo>
                  <a:lnTo>
                    <a:pt x="237244" y="104592"/>
                  </a:lnTo>
                  <a:lnTo>
                    <a:pt x="240078" y="102113"/>
                  </a:lnTo>
                  <a:lnTo>
                    <a:pt x="242919" y="99508"/>
                  </a:lnTo>
                  <a:lnTo>
                    <a:pt x="248617" y="94073"/>
                  </a:lnTo>
                  <a:lnTo>
                    <a:pt x="251470" y="91290"/>
                  </a:lnTo>
                  <a:lnTo>
                    <a:pt x="253371" y="88483"/>
                  </a:lnTo>
                  <a:lnTo>
                    <a:pt x="254639" y="85659"/>
                  </a:lnTo>
                  <a:lnTo>
                    <a:pt x="255484" y="82823"/>
                  </a:lnTo>
                  <a:lnTo>
                    <a:pt x="257001" y="79981"/>
                  </a:lnTo>
                  <a:lnTo>
                    <a:pt x="258964" y="77133"/>
                  </a:lnTo>
                  <a:lnTo>
                    <a:pt x="261225" y="74282"/>
                  </a:lnTo>
                  <a:lnTo>
                    <a:pt x="264638" y="70476"/>
                  </a:lnTo>
                  <a:lnTo>
                    <a:pt x="273509" y="61168"/>
                  </a:lnTo>
                  <a:lnTo>
                    <a:pt x="284663" y="49768"/>
                  </a:lnTo>
                  <a:lnTo>
                    <a:pt x="287883" y="45561"/>
                  </a:lnTo>
                  <a:lnTo>
                    <a:pt x="290982" y="40852"/>
                  </a:lnTo>
                  <a:lnTo>
                    <a:pt x="294001" y="35807"/>
                  </a:lnTo>
                  <a:lnTo>
                    <a:pt x="296013" y="31491"/>
                  </a:lnTo>
                  <a:lnTo>
                    <a:pt x="297355" y="27662"/>
                  </a:lnTo>
                  <a:lnTo>
                    <a:pt x="298248" y="24156"/>
                  </a:lnTo>
                  <a:lnTo>
                    <a:pt x="299797" y="20867"/>
                  </a:lnTo>
                  <a:lnTo>
                    <a:pt x="301782" y="17721"/>
                  </a:lnTo>
                  <a:lnTo>
                    <a:pt x="304058" y="14672"/>
                  </a:lnTo>
                  <a:lnTo>
                    <a:pt x="305576" y="11686"/>
                  </a:lnTo>
                  <a:lnTo>
                    <a:pt x="306587" y="8743"/>
                  </a:ln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5" name="SMARTPenAnnotation35"/>
            <p:cNvSpPr/>
            <p:nvPr/>
          </p:nvSpPr>
          <p:spPr>
            <a:xfrm>
              <a:off x="7186615" y="4740592"/>
              <a:ext cx="8570" cy="265749"/>
            </a:xfrm>
            <a:custGeom>
              <a:avLst/>
              <a:gdLst/>
              <a:ahLst/>
              <a:cxnLst/>
              <a:rect l="0" t="0" r="0" b="0"/>
              <a:pathLst>
                <a:path w="8570" h="265749">
                  <a:moveTo>
                    <a:pt x="8569" y="0"/>
                  </a:moveTo>
                  <a:lnTo>
                    <a:pt x="8569" y="150122"/>
                  </a:lnTo>
                  <a:lnTo>
                    <a:pt x="7617" y="156279"/>
                  </a:lnTo>
                  <a:lnTo>
                    <a:pt x="6030" y="162288"/>
                  </a:lnTo>
                  <a:lnTo>
                    <a:pt x="4018" y="168200"/>
                  </a:lnTo>
                  <a:lnTo>
                    <a:pt x="2678" y="174046"/>
                  </a:lnTo>
                  <a:lnTo>
                    <a:pt x="1784" y="179848"/>
                  </a:lnTo>
                  <a:lnTo>
                    <a:pt x="1189" y="185622"/>
                  </a:lnTo>
                  <a:lnTo>
                    <a:pt x="792" y="191375"/>
                  </a:lnTo>
                  <a:lnTo>
                    <a:pt x="527" y="197116"/>
                  </a:lnTo>
                  <a:lnTo>
                    <a:pt x="154" y="211757"/>
                  </a:lnTo>
                  <a:lnTo>
                    <a:pt x="0" y="246512"/>
                  </a:lnTo>
                  <a:lnTo>
                    <a:pt x="952" y="248162"/>
                  </a:lnTo>
                  <a:lnTo>
                    <a:pt x="2538" y="250214"/>
                  </a:lnTo>
                  <a:lnTo>
                    <a:pt x="7378" y="255800"/>
                  </a:lnTo>
                  <a:lnTo>
                    <a:pt x="7776" y="257211"/>
                  </a:lnTo>
                  <a:lnTo>
                    <a:pt x="8040" y="259104"/>
                  </a:lnTo>
                  <a:lnTo>
                    <a:pt x="8569" y="2657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6" name="SMARTPenAnnotation36"/>
            <p:cNvSpPr/>
            <p:nvPr/>
          </p:nvSpPr>
          <p:spPr>
            <a:xfrm>
              <a:off x="7246619" y="4706306"/>
              <a:ext cx="274201" cy="317180"/>
            </a:xfrm>
            <a:custGeom>
              <a:avLst/>
              <a:gdLst/>
              <a:ahLst/>
              <a:cxnLst/>
              <a:rect l="0" t="0" r="0" b="0"/>
              <a:pathLst>
                <a:path w="274201" h="317180">
                  <a:moveTo>
                    <a:pt x="0" y="60004"/>
                  </a:moveTo>
                  <a:lnTo>
                    <a:pt x="7382" y="60004"/>
                  </a:lnTo>
                  <a:lnTo>
                    <a:pt x="7779" y="59051"/>
                  </a:lnTo>
                  <a:lnTo>
                    <a:pt x="8221" y="55453"/>
                  </a:lnTo>
                  <a:lnTo>
                    <a:pt x="9290" y="54112"/>
                  </a:lnTo>
                  <a:lnTo>
                    <a:pt x="10956" y="53218"/>
                  </a:lnTo>
                  <a:lnTo>
                    <a:pt x="13020" y="52622"/>
                  </a:lnTo>
                  <a:lnTo>
                    <a:pt x="17852" y="49421"/>
                  </a:lnTo>
                  <a:lnTo>
                    <a:pt x="20473" y="47233"/>
                  </a:lnTo>
                  <a:lnTo>
                    <a:pt x="23174" y="45775"/>
                  </a:lnTo>
                  <a:lnTo>
                    <a:pt x="28715" y="44155"/>
                  </a:lnTo>
                  <a:lnTo>
                    <a:pt x="36893" y="43435"/>
                  </a:lnTo>
                  <a:lnTo>
                    <a:pt x="41740" y="43243"/>
                  </a:lnTo>
                  <a:lnTo>
                    <a:pt x="46876" y="42162"/>
                  </a:lnTo>
                  <a:lnTo>
                    <a:pt x="52207" y="40489"/>
                  </a:lnTo>
                  <a:lnTo>
                    <a:pt x="57665" y="38422"/>
                  </a:lnTo>
                  <a:lnTo>
                    <a:pt x="63208" y="36091"/>
                  </a:lnTo>
                  <a:lnTo>
                    <a:pt x="68809" y="33584"/>
                  </a:lnTo>
                  <a:lnTo>
                    <a:pt x="74448" y="30961"/>
                  </a:lnTo>
                  <a:lnTo>
                    <a:pt x="81065" y="29212"/>
                  </a:lnTo>
                  <a:lnTo>
                    <a:pt x="88334" y="28046"/>
                  </a:lnTo>
                  <a:lnTo>
                    <a:pt x="96037" y="27268"/>
                  </a:lnTo>
                  <a:lnTo>
                    <a:pt x="103077" y="25797"/>
                  </a:lnTo>
                  <a:lnTo>
                    <a:pt x="109676" y="23864"/>
                  </a:lnTo>
                  <a:lnTo>
                    <a:pt x="115980" y="21624"/>
                  </a:lnTo>
                  <a:lnTo>
                    <a:pt x="122087" y="19177"/>
                  </a:lnTo>
                  <a:lnTo>
                    <a:pt x="128064" y="16593"/>
                  </a:lnTo>
                  <a:lnTo>
                    <a:pt x="139785" y="11183"/>
                  </a:lnTo>
                  <a:lnTo>
                    <a:pt x="151344" y="5603"/>
                  </a:lnTo>
                  <a:lnTo>
                    <a:pt x="157094" y="3734"/>
                  </a:lnTo>
                  <a:lnTo>
                    <a:pt x="162832" y="2488"/>
                  </a:lnTo>
                  <a:lnTo>
                    <a:pt x="168563" y="1657"/>
                  </a:lnTo>
                  <a:lnTo>
                    <a:pt x="174288" y="1104"/>
                  </a:lnTo>
                  <a:lnTo>
                    <a:pt x="180009" y="734"/>
                  </a:lnTo>
                  <a:lnTo>
                    <a:pt x="185729" y="488"/>
                  </a:lnTo>
                  <a:lnTo>
                    <a:pt x="197164" y="215"/>
                  </a:lnTo>
                  <a:lnTo>
                    <a:pt x="246938" y="0"/>
                  </a:lnTo>
                  <a:lnTo>
                    <a:pt x="251303" y="952"/>
                  </a:lnTo>
                  <a:lnTo>
                    <a:pt x="258693" y="4548"/>
                  </a:lnTo>
                  <a:lnTo>
                    <a:pt x="263658" y="7377"/>
                  </a:lnTo>
                  <a:lnTo>
                    <a:pt x="269680" y="12766"/>
                  </a:lnTo>
                  <a:lnTo>
                    <a:pt x="271227" y="16130"/>
                  </a:lnTo>
                  <a:lnTo>
                    <a:pt x="272946" y="24947"/>
                  </a:lnTo>
                  <a:lnTo>
                    <a:pt x="273404" y="29965"/>
                  </a:lnTo>
                  <a:lnTo>
                    <a:pt x="273709" y="35215"/>
                  </a:lnTo>
                  <a:lnTo>
                    <a:pt x="274049" y="46129"/>
                  </a:lnTo>
                  <a:lnTo>
                    <a:pt x="274200" y="57330"/>
                  </a:lnTo>
                  <a:lnTo>
                    <a:pt x="273287" y="63936"/>
                  </a:lnTo>
                  <a:lnTo>
                    <a:pt x="271727" y="71198"/>
                  </a:lnTo>
                  <a:lnTo>
                    <a:pt x="269734" y="78897"/>
                  </a:lnTo>
                  <a:lnTo>
                    <a:pt x="267453" y="85934"/>
                  </a:lnTo>
                  <a:lnTo>
                    <a:pt x="264980" y="92530"/>
                  </a:lnTo>
                  <a:lnTo>
                    <a:pt x="262379" y="98833"/>
                  </a:lnTo>
                  <a:lnTo>
                    <a:pt x="259692" y="105892"/>
                  </a:lnTo>
                  <a:lnTo>
                    <a:pt x="254166" y="121356"/>
                  </a:lnTo>
                  <a:lnTo>
                    <a:pt x="251359" y="128527"/>
                  </a:lnTo>
                  <a:lnTo>
                    <a:pt x="248535" y="135214"/>
                  </a:lnTo>
                  <a:lnTo>
                    <a:pt x="245700" y="141576"/>
                  </a:lnTo>
                  <a:lnTo>
                    <a:pt x="242858" y="148675"/>
                  </a:lnTo>
                  <a:lnTo>
                    <a:pt x="237159" y="164183"/>
                  </a:lnTo>
                  <a:lnTo>
                    <a:pt x="228597" y="188979"/>
                  </a:lnTo>
                  <a:lnTo>
                    <a:pt x="224788" y="196470"/>
                  </a:lnTo>
                  <a:lnTo>
                    <a:pt x="220344" y="203369"/>
                  </a:lnTo>
                  <a:lnTo>
                    <a:pt x="215477" y="209873"/>
                  </a:lnTo>
                  <a:lnTo>
                    <a:pt x="211279" y="216114"/>
                  </a:lnTo>
                  <a:lnTo>
                    <a:pt x="207528" y="222180"/>
                  </a:lnTo>
                  <a:lnTo>
                    <a:pt x="204075" y="228128"/>
                  </a:lnTo>
                  <a:lnTo>
                    <a:pt x="201772" y="234000"/>
                  </a:lnTo>
                  <a:lnTo>
                    <a:pt x="200238" y="239818"/>
                  </a:lnTo>
                  <a:lnTo>
                    <a:pt x="199214" y="245602"/>
                  </a:lnTo>
                  <a:lnTo>
                    <a:pt x="198078" y="254570"/>
                  </a:lnTo>
                  <a:lnTo>
                    <a:pt x="197774" y="258294"/>
                  </a:lnTo>
                  <a:lnTo>
                    <a:pt x="194898" y="267513"/>
                  </a:lnTo>
                  <a:lnTo>
                    <a:pt x="191396" y="277008"/>
                  </a:lnTo>
                  <a:lnTo>
                    <a:pt x="189841" y="284402"/>
                  </a:lnTo>
                  <a:lnTo>
                    <a:pt x="186609" y="290864"/>
                  </a:lnTo>
                  <a:lnTo>
                    <a:pt x="184414" y="293921"/>
                  </a:lnTo>
                  <a:lnTo>
                    <a:pt x="181974" y="299857"/>
                  </a:lnTo>
                  <a:lnTo>
                    <a:pt x="180281" y="308406"/>
                  </a:lnTo>
                  <a:lnTo>
                    <a:pt x="180023" y="3171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7" name="SMARTPenAnnotation37"/>
            <p:cNvSpPr/>
            <p:nvPr/>
          </p:nvSpPr>
          <p:spPr>
            <a:xfrm>
              <a:off x="7572375" y="4912083"/>
              <a:ext cx="34287" cy="42822"/>
            </a:xfrm>
            <a:custGeom>
              <a:avLst/>
              <a:gdLst/>
              <a:ahLst/>
              <a:cxnLst/>
              <a:rect l="0" t="0" r="0" b="0"/>
              <a:pathLst>
                <a:path w="34287" h="42822">
                  <a:moveTo>
                    <a:pt x="0" y="42821"/>
                  </a:moveTo>
                  <a:lnTo>
                    <a:pt x="0" y="35440"/>
                  </a:lnTo>
                  <a:lnTo>
                    <a:pt x="952" y="34091"/>
                  </a:lnTo>
                  <a:lnTo>
                    <a:pt x="2540" y="32239"/>
                  </a:lnTo>
                  <a:lnTo>
                    <a:pt x="4550" y="30051"/>
                  </a:lnTo>
                  <a:lnTo>
                    <a:pt x="5891" y="27641"/>
                  </a:lnTo>
                  <a:lnTo>
                    <a:pt x="6784" y="25081"/>
                  </a:lnTo>
                  <a:lnTo>
                    <a:pt x="7380" y="22422"/>
                  </a:lnTo>
                  <a:lnTo>
                    <a:pt x="8731" y="20650"/>
                  </a:lnTo>
                  <a:lnTo>
                    <a:pt x="10583" y="19467"/>
                  </a:lnTo>
                  <a:lnTo>
                    <a:pt x="12770" y="18680"/>
                  </a:lnTo>
                  <a:lnTo>
                    <a:pt x="15181" y="17202"/>
                  </a:lnTo>
                  <a:lnTo>
                    <a:pt x="17740" y="15265"/>
                  </a:lnTo>
                  <a:lnTo>
                    <a:pt x="20400" y="13020"/>
                  </a:lnTo>
                  <a:lnTo>
                    <a:pt x="23124" y="10571"/>
                  </a:lnTo>
                  <a:lnTo>
                    <a:pt x="34144" y="98"/>
                  </a:lnTo>
                  <a:lnTo>
                    <a:pt x="34246" y="0"/>
                  </a:lnTo>
                  <a:lnTo>
                    <a:pt x="34286" y="7344"/>
                  </a:lnTo>
                  <a:lnTo>
                    <a:pt x="33335" y="8692"/>
                  </a:lnTo>
                  <a:lnTo>
                    <a:pt x="31748" y="10544"/>
                  </a:lnTo>
                  <a:lnTo>
                    <a:pt x="25717" y="1710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8" name="SMARTPenAnnotation38"/>
            <p:cNvSpPr/>
            <p:nvPr/>
          </p:nvSpPr>
          <p:spPr>
            <a:xfrm>
              <a:off x="7718152" y="4697764"/>
              <a:ext cx="239986" cy="257107"/>
            </a:xfrm>
            <a:custGeom>
              <a:avLst/>
              <a:gdLst/>
              <a:ahLst/>
              <a:cxnLst/>
              <a:rect l="0" t="0" r="0" b="0"/>
              <a:pathLst>
                <a:path w="239986" h="257107">
                  <a:moveTo>
                    <a:pt x="42817" y="68546"/>
                  </a:moveTo>
                  <a:lnTo>
                    <a:pt x="38266" y="63995"/>
                  </a:lnTo>
                  <a:lnTo>
                    <a:pt x="37879" y="62654"/>
                  </a:lnTo>
                  <a:lnTo>
                    <a:pt x="38572" y="61760"/>
                  </a:lnTo>
                  <a:lnTo>
                    <a:pt x="41979" y="60326"/>
                  </a:lnTo>
                  <a:lnTo>
                    <a:pt x="42445" y="57590"/>
                  </a:lnTo>
                  <a:lnTo>
                    <a:pt x="42707" y="50695"/>
                  </a:lnTo>
                  <a:lnTo>
                    <a:pt x="42744" y="48072"/>
                  </a:lnTo>
                  <a:lnTo>
                    <a:pt x="43721" y="45372"/>
                  </a:lnTo>
                  <a:lnTo>
                    <a:pt x="47346" y="39831"/>
                  </a:lnTo>
                  <a:lnTo>
                    <a:pt x="52133" y="34194"/>
                  </a:lnTo>
                  <a:lnTo>
                    <a:pt x="54743" y="31357"/>
                  </a:lnTo>
                  <a:lnTo>
                    <a:pt x="57436" y="29466"/>
                  </a:lnTo>
                  <a:lnTo>
                    <a:pt x="62967" y="27364"/>
                  </a:lnTo>
                  <a:lnTo>
                    <a:pt x="64824" y="25851"/>
                  </a:lnTo>
                  <a:lnTo>
                    <a:pt x="66061" y="23891"/>
                  </a:lnTo>
                  <a:lnTo>
                    <a:pt x="66885" y="21630"/>
                  </a:lnTo>
                  <a:lnTo>
                    <a:pt x="69340" y="19171"/>
                  </a:lnTo>
                  <a:lnTo>
                    <a:pt x="72882" y="16580"/>
                  </a:lnTo>
                  <a:lnTo>
                    <a:pt x="77148" y="13899"/>
                  </a:lnTo>
                  <a:lnTo>
                    <a:pt x="84428" y="10921"/>
                  </a:lnTo>
                  <a:lnTo>
                    <a:pt x="87703" y="10126"/>
                  </a:lnTo>
                  <a:lnTo>
                    <a:pt x="93882" y="6704"/>
                  </a:lnTo>
                  <a:lnTo>
                    <a:pt x="96863" y="4458"/>
                  </a:lnTo>
                  <a:lnTo>
                    <a:pt x="102715" y="1962"/>
                  </a:lnTo>
                  <a:lnTo>
                    <a:pt x="108491" y="853"/>
                  </a:lnTo>
                  <a:lnTo>
                    <a:pt x="114234" y="360"/>
                  </a:lnTo>
                  <a:lnTo>
                    <a:pt x="118051" y="229"/>
                  </a:lnTo>
                  <a:lnTo>
                    <a:pt x="135325" y="17"/>
                  </a:lnTo>
                  <a:lnTo>
                    <a:pt x="138779" y="0"/>
                  </a:lnTo>
                  <a:lnTo>
                    <a:pt x="142034" y="941"/>
                  </a:lnTo>
                  <a:lnTo>
                    <a:pt x="148191" y="4527"/>
                  </a:lnTo>
                  <a:lnTo>
                    <a:pt x="154103" y="6755"/>
                  </a:lnTo>
                  <a:lnTo>
                    <a:pt x="157013" y="7350"/>
                  </a:lnTo>
                  <a:lnTo>
                    <a:pt x="162787" y="10550"/>
                  </a:lnTo>
                  <a:lnTo>
                    <a:pt x="168527" y="15147"/>
                  </a:lnTo>
                  <a:lnTo>
                    <a:pt x="174253" y="20366"/>
                  </a:lnTo>
                  <a:lnTo>
                    <a:pt x="176161" y="23090"/>
                  </a:lnTo>
                  <a:lnTo>
                    <a:pt x="178281" y="28659"/>
                  </a:lnTo>
                  <a:lnTo>
                    <a:pt x="179800" y="32429"/>
                  </a:lnTo>
                  <a:lnTo>
                    <a:pt x="181764" y="36848"/>
                  </a:lnTo>
                  <a:lnTo>
                    <a:pt x="184026" y="41699"/>
                  </a:lnTo>
                  <a:lnTo>
                    <a:pt x="186539" y="49629"/>
                  </a:lnTo>
                  <a:lnTo>
                    <a:pt x="188608" y="57281"/>
                  </a:lnTo>
                  <a:lnTo>
                    <a:pt x="190494" y="61988"/>
                  </a:lnTo>
                  <a:lnTo>
                    <a:pt x="192703" y="67031"/>
                  </a:lnTo>
                  <a:lnTo>
                    <a:pt x="193224" y="72299"/>
                  </a:lnTo>
                  <a:lnTo>
                    <a:pt x="192619" y="77715"/>
                  </a:lnTo>
                  <a:lnTo>
                    <a:pt x="191262" y="83231"/>
                  </a:lnTo>
                  <a:lnTo>
                    <a:pt x="190359" y="88814"/>
                  </a:lnTo>
                  <a:lnTo>
                    <a:pt x="189756" y="94440"/>
                  </a:lnTo>
                  <a:lnTo>
                    <a:pt x="189354" y="100097"/>
                  </a:lnTo>
                  <a:lnTo>
                    <a:pt x="188134" y="105772"/>
                  </a:lnTo>
                  <a:lnTo>
                    <a:pt x="186367" y="111461"/>
                  </a:lnTo>
                  <a:lnTo>
                    <a:pt x="184237" y="117158"/>
                  </a:lnTo>
                  <a:lnTo>
                    <a:pt x="181865" y="122861"/>
                  </a:lnTo>
                  <a:lnTo>
                    <a:pt x="179331" y="128569"/>
                  </a:lnTo>
                  <a:lnTo>
                    <a:pt x="173975" y="139990"/>
                  </a:lnTo>
                  <a:lnTo>
                    <a:pt x="151392" y="185703"/>
                  </a:lnTo>
                  <a:lnTo>
                    <a:pt x="148538" y="190466"/>
                  </a:lnTo>
                  <a:lnTo>
                    <a:pt x="142827" y="198297"/>
                  </a:lnTo>
                  <a:lnTo>
                    <a:pt x="139018" y="202672"/>
                  </a:lnTo>
                  <a:lnTo>
                    <a:pt x="134574" y="207493"/>
                  </a:lnTo>
                  <a:lnTo>
                    <a:pt x="121757" y="220840"/>
                  </a:lnTo>
                  <a:lnTo>
                    <a:pt x="118304" y="224368"/>
                  </a:lnTo>
                  <a:lnTo>
                    <a:pt x="114097" y="227672"/>
                  </a:lnTo>
                  <a:lnTo>
                    <a:pt x="109388" y="230828"/>
                  </a:lnTo>
                  <a:lnTo>
                    <a:pt x="104342" y="233883"/>
                  </a:lnTo>
                  <a:lnTo>
                    <a:pt x="100027" y="236873"/>
                  </a:lnTo>
                  <a:lnTo>
                    <a:pt x="92691" y="242736"/>
                  </a:lnTo>
                  <a:lnTo>
                    <a:pt x="88449" y="244680"/>
                  </a:lnTo>
                  <a:lnTo>
                    <a:pt x="83716" y="245976"/>
                  </a:lnTo>
                  <a:lnTo>
                    <a:pt x="78656" y="246840"/>
                  </a:lnTo>
                  <a:lnTo>
                    <a:pt x="74330" y="248368"/>
                  </a:lnTo>
                  <a:lnTo>
                    <a:pt x="66983" y="252607"/>
                  </a:lnTo>
                  <a:lnTo>
                    <a:pt x="60542" y="255126"/>
                  </a:lnTo>
                  <a:lnTo>
                    <a:pt x="54506" y="256246"/>
                  </a:lnTo>
                  <a:lnTo>
                    <a:pt x="48647" y="256743"/>
                  </a:lnTo>
                  <a:lnTo>
                    <a:pt x="44799" y="256875"/>
                  </a:lnTo>
                  <a:lnTo>
                    <a:pt x="27475" y="257088"/>
                  </a:lnTo>
                  <a:lnTo>
                    <a:pt x="24017" y="257106"/>
                  </a:lnTo>
                  <a:lnTo>
                    <a:pt x="20759" y="256165"/>
                  </a:lnTo>
                  <a:lnTo>
                    <a:pt x="14599" y="252579"/>
                  </a:lnTo>
                  <a:lnTo>
                    <a:pt x="8686" y="250351"/>
                  </a:lnTo>
                  <a:lnTo>
                    <a:pt x="1679" y="248920"/>
                  </a:lnTo>
                  <a:lnTo>
                    <a:pt x="1104" y="247850"/>
                  </a:lnTo>
                  <a:lnTo>
                    <a:pt x="466" y="244122"/>
                  </a:lnTo>
                  <a:lnTo>
                    <a:pt x="107" y="236667"/>
                  </a:lnTo>
                  <a:lnTo>
                    <a:pt x="0" y="228426"/>
                  </a:lnTo>
                  <a:lnTo>
                    <a:pt x="937" y="225615"/>
                  </a:lnTo>
                  <a:lnTo>
                    <a:pt x="4519" y="219952"/>
                  </a:lnTo>
                  <a:lnTo>
                    <a:pt x="9286" y="214260"/>
                  </a:lnTo>
                  <a:lnTo>
                    <a:pt x="14579" y="208555"/>
                  </a:lnTo>
                  <a:lnTo>
                    <a:pt x="20108" y="202845"/>
                  </a:lnTo>
                  <a:lnTo>
                    <a:pt x="23867" y="199988"/>
                  </a:lnTo>
                  <a:lnTo>
                    <a:pt x="28279" y="197132"/>
                  </a:lnTo>
                  <a:lnTo>
                    <a:pt x="33126" y="194275"/>
                  </a:lnTo>
                  <a:lnTo>
                    <a:pt x="38261" y="190465"/>
                  </a:lnTo>
                  <a:lnTo>
                    <a:pt x="43590" y="186020"/>
                  </a:lnTo>
                  <a:lnTo>
                    <a:pt x="49047" y="181152"/>
                  </a:lnTo>
                  <a:lnTo>
                    <a:pt x="53638" y="177907"/>
                  </a:lnTo>
                  <a:lnTo>
                    <a:pt x="57651" y="175743"/>
                  </a:lnTo>
                  <a:lnTo>
                    <a:pt x="61279" y="174301"/>
                  </a:lnTo>
                  <a:lnTo>
                    <a:pt x="72930" y="170158"/>
                  </a:lnTo>
                  <a:lnTo>
                    <a:pt x="80037" y="167720"/>
                  </a:lnTo>
                  <a:lnTo>
                    <a:pt x="85729" y="165142"/>
                  </a:lnTo>
                  <a:lnTo>
                    <a:pt x="90475" y="162471"/>
                  </a:lnTo>
                  <a:lnTo>
                    <a:pt x="94592" y="159737"/>
                  </a:lnTo>
                  <a:lnTo>
                    <a:pt x="99242" y="157915"/>
                  </a:lnTo>
                  <a:lnTo>
                    <a:pt x="104246" y="156700"/>
                  </a:lnTo>
                  <a:lnTo>
                    <a:pt x="109488" y="155890"/>
                  </a:lnTo>
                  <a:lnTo>
                    <a:pt x="114886" y="155351"/>
                  </a:lnTo>
                  <a:lnTo>
                    <a:pt x="120392" y="154990"/>
                  </a:lnTo>
                  <a:lnTo>
                    <a:pt x="125966" y="154751"/>
                  </a:lnTo>
                  <a:lnTo>
                    <a:pt x="137240" y="154484"/>
                  </a:lnTo>
                  <a:lnTo>
                    <a:pt x="160000" y="154313"/>
                  </a:lnTo>
                  <a:lnTo>
                    <a:pt x="165707" y="155251"/>
                  </a:lnTo>
                  <a:lnTo>
                    <a:pt x="171416" y="156829"/>
                  </a:lnTo>
                  <a:lnTo>
                    <a:pt x="177128" y="158834"/>
                  </a:lnTo>
                  <a:lnTo>
                    <a:pt x="181887" y="161123"/>
                  </a:lnTo>
                  <a:lnTo>
                    <a:pt x="186013" y="163601"/>
                  </a:lnTo>
                  <a:lnTo>
                    <a:pt x="193137" y="168895"/>
                  </a:lnTo>
                  <a:lnTo>
                    <a:pt x="199479" y="174423"/>
                  </a:lnTo>
                  <a:lnTo>
                    <a:pt x="205472" y="180054"/>
                  </a:lnTo>
                  <a:lnTo>
                    <a:pt x="208404" y="182890"/>
                  </a:lnTo>
                  <a:lnTo>
                    <a:pt x="210359" y="185732"/>
                  </a:lnTo>
                  <a:lnTo>
                    <a:pt x="212530" y="191431"/>
                  </a:lnTo>
                  <a:lnTo>
                    <a:pt x="216036" y="197139"/>
                  </a:lnTo>
                  <a:lnTo>
                    <a:pt x="220768" y="202851"/>
                  </a:lnTo>
                  <a:lnTo>
                    <a:pt x="226046" y="208564"/>
                  </a:lnTo>
                  <a:lnTo>
                    <a:pt x="227836" y="211421"/>
                  </a:lnTo>
                  <a:lnTo>
                    <a:pt x="229823" y="217136"/>
                  </a:lnTo>
                  <a:lnTo>
                    <a:pt x="233246" y="222851"/>
                  </a:lnTo>
                  <a:lnTo>
                    <a:pt x="238654" y="229730"/>
                  </a:lnTo>
                  <a:lnTo>
                    <a:pt x="239394" y="233210"/>
                  </a:lnTo>
                  <a:lnTo>
                    <a:pt x="239907" y="240055"/>
                  </a:lnTo>
                  <a:lnTo>
                    <a:pt x="239985" y="2485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9" name="SMARTPenAnnotation39"/>
            <p:cNvSpPr/>
            <p:nvPr/>
          </p:nvSpPr>
          <p:spPr>
            <a:xfrm>
              <a:off x="8052434" y="4654867"/>
              <a:ext cx="25719" cy="308611"/>
            </a:xfrm>
            <a:custGeom>
              <a:avLst/>
              <a:gdLst/>
              <a:ahLst/>
              <a:cxnLst/>
              <a:rect l="0" t="0" r="0" b="0"/>
              <a:pathLst>
                <a:path w="25719" h="308611">
                  <a:moveTo>
                    <a:pt x="0" y="0"/>
                  </a:moveTo>
                  <a:lnTo>
                    <a:pt x="0" y="4551"/>
                  </a:lnTo>
                  <a:lnTo>
                    <a:pt x="953" y="5891"/>
                  </a:lnTo>
                  <a:lnTo>
                    <a:pt x="2541" y="6785"/>
                  </a:lnTo>
                  <a:lnTo>
                    <a:pt x="4551" y="7381"/>
                  </a:lnTo>
                  <a:lnTo>
                    <a:pt x="5892" y="9683"/>
                  </a:lnTo>
                  <a:lnTo>
                    <a:pt x="6786" y="13123"/>
                  </a:lnTo>
                  <a:lnTo>
                    <a:pt x="7382" y="17321"/>
                  </a:lnTo>
                  <a:lnTo>
                    <a:pt x="8043" y="24526"/>
                  </a:lnTo>
                  <a:lnTo>
                    <a:pt x="8416" y="33937"/>
                  </a:lnTo>
                  <a:lnTo>
                    <a:pt x="8468" y="36912"/>
                  </a:lnTo>
                  <a:lnTo>
                    <a:pt x="9456" y="40801"/>
                  </a:lnTo>
                  <a:lnTo>
                    <a:pt x="11066" y="45298"/>
                  </a:lnTo>
                  <a:lnTo>
                    <a:pt x="13093" y="50202"/>
                  </a:lnTo>
                  <a:lnTo>
                    <a:pt x="14444" y="55375"/>
                  </a:lnTo>
                  <a:lnTo>
                    <a:pt x="15344" y="60729"/>
                  </a:lnTo>
                  <a:lnTo>
                    <a:pt x="15945" y="66204"/>
                  </a:lnTo>
                  <a:lnTo>
                    <a:pt x="16345" y="72711"/>
                  </a:lnTo>
                  <a:lnTo>
                    <a:pt x="16790" y="87561"/>
                  </a:lnTo>
                  <a:lnTo>
                    <a:pt x="17132" y="147592"/>
                  </a:lnTo>
                  <a:lnTo>
                    <a:pt x="17144" y="201298"/>
                  </a:lnTo>
                  <a:lnTo>
                    <a:pt x="18098" y="208494"/>
                  </a:lnTo>
                  <a:lnTo>
                    <a:pt x="19685" y="216149"/>
                  </a:lnTo>
                  <a:lnTo>
                    <a:pt x="21697" y="224109"/>
                  </a:lnTo>
                  <a:lnTo>
                    <a:pt x="23037" y="231321"/>
                  </a:lnTo>
                  <a:lnTo>
                    <a:pt x="23931" y="238034"/>
                  </a:lnTo>
                  <a:lnTo>
                    <a:pt x="24526" y="244414"/>
                  </a:lnTo>
                  <a:lnTo>
                    <a:pt x="24924" y="250573"/>
                  </a:lnTo>
                  <a:lnTo>
                    <a:pt x="25365" y="262496"/>
                  </a:lnTo>
                  <a:lnTo>
                    <a:pt x="25648" y="278828"/>
                  </a:lnTo>
                  <a:lnTo>
                    <a:pt x="25718" y="30861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0" name="SMARTPenAnnotation40"/>
            <p:cNvSpPr/>
            <p:nvPr/>
          </p:nvSpPr>
          <p:spPr>
            <a:xfrm>
              <a:off x="4880609" y="2966085"/>
              <a:ext cx="1534479" cy="34291"/>
            </a:xfrm>
            <a:custGeom>
              <a:avLst/>
              <a:gdLst/>
              <a:ahLst/>
              <a:cxnLst/>
              <a:rect l="0" t="0" r="0" b="0"/>
              <a:pathLst>
                <a:path w="1534479" h="34291">
                  <a:moveTo>
                    <a:pt x="0" y="0"/>
                  </a:moveTo>
                  <a:lnTo>
                    <a:pt x="67065" y="0"/>
                  </a:lnTo>
                  <a:lnTo>
                    <a:pt x="72332" y="952"/>
                  </a:lnTo>
                  <a:lnTo>
                    <a:pt x="77749" y="2540"/>
                  </a:lnTo>
                  <a:lnTo>
                    <a:pt x="83265" y="4551"/>
                  </a:lnTo>
                  <a:lnTo>
                    <a:pt x="88848" y="5891"/>
                  </a:lnTo>
                  <a:lnTo>
                    <a:pt x="94475" y="6785"/>
                  </a:lnTo>
                  <a:lnTo>
                    <a:pt x="105807" y="7778"/>
                  </a:lnTo>
                  <a:lnTo>
                    <a:pt x="152523" y="8526"/>
                  </a:lnTo>
                  <a:lnTo>
                    <a:pt x="351482" y="8572"/>
                  </a:lnTo>
                  <a:lnTo>
                    <a:pt x="359099" y="9525"/>
                  </a:lnTo>
                  <a:lnTo>
                    <a:pt x="366082" y="11112"/>
                  </a:lnTo>
                  <a:lnTo>
                    <a:pt x="372643" y="13123"/>
                  </a:lnTo>
                  <a:lnTo>
                    <a:pt x="379874" y="14464"/>
                  </a:lnTo>
                  <a:lnTo>
                    <a:pt x="387552" y="15357"/>
                  </a:lnTo>
                  <a:lnTo>
                    <a:pt x="403703" y="16350"/>
                  </a:lnTo>
                  <a:lnTo>
                    <a:pt x="445875" y="17040"/>
                  </a:lnTo>
                  <a:lnTo>
                    <a:pt x="565890" y="17144"/>
                  </a:lnTo>
                  <a:lnTo>
                    <a:pt x="574428" y="18097"/>
                  </a:lnTo>
                  <a:lnTo>
                    <a:pt x="582977" y="19685"/>
                  </a:lnTo>
                  <a:lnTo>
                    <a:pt x="591534" y="21695"/>
                  </a:lnTo>
                  <a:lnTo>
                    <a:pt x="600096" y="23036"/>
                  </a:lnTo>
                  <a:lnTo>
                    <a:pt x="608662" y="23930"/>
                  </a:lnTo>
                  <a:lnTo>
                    <a:pt x="624846" y="24923"/>
                  </a:lnTo>
                  <a:lnTo>
                    <a:pt x="669450" y="25647"/>
                  </a:lnTo>
                  <a:lnTo>
                    <a:pt x="711623" y="25708"/>
                  </a:lnTo>
                  <a:lnTo>
                    <a:pt x="719208" y="26664"/>
                  </a:lnTo>
                  <a:lnTo>
                    <a:pt x="726170" y="28253"/>
                  </a:lnTo>
                  <a:lnTo>
                    <a:pt x="732716" y="30265"/>
                  </a:lnTo>
                  <a:lnTo>
                    <a:pt x="739937" y="31607"/>
                  </a:lnTo>
                  <a:lnTo>
                    <a:pt x="747609" y="32501"/>
                  </a:lnTo>
                  <a:lnTo>
                    <a:pt x="763753" y="33495"/>
                  </a:lnTo>
                  <a:lnTo>
                    <a:pt x="809520" y="34220"/>
                  </a:lnTo>
                  <a:lnTo>
                    <a:pt x="1260272" y="34290"/>
                  </a:lnTo>
                  <a:lnTo>
                    <a:pt x="1268806" y="33337"/>
                  </a:lnTo>
                  <a:lnTo>
                    <a:pt x="1277354" y="31750"/>
                  </a:lnTo>
                  <a:lnTo>
                    <a:pt x="1285909" y="29739"/>
                  </a:lnTo>
                  <a:lnTo>
                    <a:pt x="1294471" y="28398"/>
                  </a:lnTo>
                  <a:lnTo>
                    <a:pt x="1303036" y="27504"/>
                  </a:lnTo>
                  <a:lnTo>
                    <a:pt x="1319219" y="26511"/>
                  </a:lnTo>
                  <a:lnTo>
                    <a:pt x="1362871" y="25787"/>
                  </a:lnTo>
                  <a:lnTo>
                    <a:pt x="1383090" y="24785"/>
                  </a:lnTo>
                  <a:lnTo>
                    <a:pt x="1390690" y="23191"/>
                  </a:lnTo>
                  <a:lnTo>
                    <a:pt x="1398615" y="21175"/>
                  </a:lnTo>
                  <a:lnTo>
                    <a:pt x="1405802" y="19832"/>
                  </a:lnTo>
                  <a:lnTo>
                    <a:pt x="1412499" y="18936"/>
                  </a:lnTo>
                  <a:lnTo>
                    <a:pt x="1425020" y="17941"/>
                  </a:lnTo>
                  <a:lnTo>
                    <a:pt x="1471579" y="17176"/>
                  </a:lnTo>
                  <a:lnTo>
                    <a:pt x="1534478" y="171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1" name="SMARTPenAnnotation41"/>
            <p:cNvSpPr/>
            <p:nvPr/>
          </p:nvSpPr>
          <p:spPr>
            <a:xfrm>
              <a:off x="4777740" y="1260157"/>
              <a:ext cx="34186" cy="557214"/>
            </a:xfrm>
            <a:custGeom>
              <a:avLst/>
              <a:gdLst/>
              <a:ahLst/>
              <a:cxnLst/>
              <a:rect l="0" t="0" r="0" b="0"/>
              <a:pathLst>
                <a:path w="34186" h="557214">
                  <a:moveTo>
                    <a:pt x="17144" y="0"/>
                  </a:moveTo>
                  <a:lnTo>
                    <a:pt x="17144" y="45730"/>
                  </a:lnTo>
                  <a:lnTo>
                    <a:pt x="18097" y="48584"/>
                  </a:lnTo>
                  <a:lnTo>
                    <a:pt x="19685" y="51440"/>
                  </a:lnTo>
                  <a:lnTo>
                    <a:pt x="21696" y="54296"/>
                  </a:lnTo>
                  <a:lnTo>
                    <a:pt x="23036" y="58105"/>
                  </a:lnTo>
                  <a:lnTo>
                    <a:pt x="23930" y="62549"/>
                  </a:lnTo>
                  <a:lnTo>
                    <a:pt x="24923" y="71615"/>
                  </a:lnTo>
                  <a:lnTo>
                    <a:pt x="25612" y="88230"/>
                  </a:lnTo>
                  <a:lnTo>
                    <a:pt x="25716" y="146938"/>
                  </a:lnTo>
                  <a:lnTo>
                    <a:pt x="26669" y="151299"/>
                  </a:lnTo>
                  <a:lnTo>
                    <a:pt x="28257" y="156111"/>
                  </a:lnTo>
                  <a:lnTo>
                    <a:pt x="30268" y="161224"/>
                  </a:lnTo>
                  <a:lnTo>
                    <a:pt x="31609" y="166538"/>
                  </a:lnTo>
                  <a:lnTo>
                    <a:pt x="32502" y="171985"/>
                  </a:lnTo>
                  <a:lnTo>
                    <a:pt x="33495" y="183118"/>
                  </a:lnTo>
                  <a:lnTo>
                    <a:pt x="34054" y="200096"/>
                  </a:lnTo>
                  <a:lnTo>
                    <a:pt x="34185" y="211486"/>
                  </a:lnTo>
                  <a:lnTo>
                    <a:pt x="33268" y="217191"/>
                  </a:lnTo>
                  <a:lnTo>
                    <a:pt x="31703" y="222899"/>
                  </a:lnTo>
                  <a:lnTo>
                    <a:pt x="29708" y="228609"/>
                  </a:lnTo>
                  <a:lnTo>
                    <a:pt x="28377" y="235274"/>
                  </a:lnTo>
                  <a:lnTo>
                    <a:pt x="27491" y="242574"/>
                  </a:lnTo>
                  <a:lnTo>
                    <a:pt x="26900" y="250299"/>
                  </a:lnTo>
                  <a:lnTo>
                    <a:pt x="25553" y="257353"/>
                  </a:lnTo>
                  <a:lnTo>
                    <a:pt x="23702" y="263961"/>
                  </a:lnTo>
                  <a:lnTo>
                    <a:pt x="21517" y="270272"/>
                  </a:lnTo>
                  <a:lnTo>
                    <a:pt x="20059" y="277336"/>
                  </a:lnTo>
                  <a:lnTo>
                    <a:pt x="19088" y="284903"/>
                  </a:lnTo>
                  <a:lnTo>
                    <a:pt x="18440" y="292806"/>
                  </a:lnTo>
                  <a:lnTo>
                    <a:pt x="17721" y="306666"/>
                  </a:lnTo>
                  <a:lnTo>
                    <a:pt x="17528" y="313029"/>
                  </a:lnTo>
                  <a:lnTo>
                    <a:pt x="16448" y="319176"/>
                  </a:lnTo>
                  <a:lnTo>
                    <a:pt x="14775" y="325179"/>
                  </a:lnTo>
                  <a:lnTo>
                    <a:pt x="12707" y="331086"/>
                  </a:lnTo>
                  <a:lnTo>
                    <a:pt x="11329" y="336929"/>
                  </a:lnTo>
                  <a:lnTo>
                    <a:pt x="10410" y="342729"/>
                  </a:lnTo>
                  <a:lnTo>
                    <a:pt x="9798" y="348501"/>
                  </a:lnTo>
                  <a:lnTo>
                    <a:pt x="8436" y="354254"/>
                  </a:lnTo>
                  <a:lnTo>
                    <a:pt x="6576" y="359995"/>
                  </a:lnTo>
                  <a:lnTo>
                    <a:pt x="4385" y="365726"/>
                  </a:lnTo>
                  <a:lnTo>
                    <a:pt x="2923" y="372405"/>
                  </a:lnTo>
                  <a:lnTo>
                    <a:pt x="1948" y="379715"/>
                  </a:lnTo>
                  <a:lnTo>
                    <a:pt x="1299" y="387446"/>
                  </a:lnTo>
                  <a:lnTo>
                    <a:pt x="577" y="401116"/>
                  </a:lnTo>
                  <a:lnTo>
                    <a:pt x="256" y="413541"/>
                  </a:lnTo>
                  <a:lnTo>
                    <a:pt x="3" y="477193"/>
                  </a:lnTo>
                  <a:lnTo>
                    <a:pt x="0" y="5572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778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114</Words>
  <Application>Microsoft Office PowerPoint</Application>
  <PresentationFormat>On-screen Show (4:3)</PresentationFormat>
  <Paragraphs>20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More about area</vt:lpstr>
      <vt:lpstr>Objectives</vt:lpstr>
      <vt:lpstr>Formulas</vt:lpstr>
      <vt:lpstr>Slope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7</cp:revision>
  <dcterms:created xsi:type="dcterms:W3CDTF">2010-01-11T15:50:47Z</dcterms:created>
  <dcterms:modified xsi:type="dcterms:W3CDTF">2010-01-11T17:49:07Z</dcterms:modified>
</cp:coreProperties>
</file>